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4" r:id="rId1"/>
  </p:sldMasterIdLst>
  <p:notesMasterIdLst>
    <p:notesMasterId r:id="rId64"/>
  </p:notesMasterIdLst>
  <p:handoutMasterIdLst>
    <p:handoutMasterId r:id="rId65"/>
  </p:handoutMasterIdLst>
  <p:sldIdLst>
    <p:sldId id="448" r:id="rId2"/>
    <p:sldId id="449" r:id="rId3"/>
    <p:sldId id="462" r:id="rId4"/>
    <p:sldId id="536" r:id="rId5"/>
    <p:sldId id="537" r:id="rId6"/>
    <p:sldId id="455" r:id="rId7"/>
    <p:sldId id="452" r:id="rId8"/>
    <p:sldId id="456" r:id="rId9"/>
    <p:sldId id="492" r:id="rId10"/>
    <p:sldId id="457" r:id="rId11"/>
    <p:sldId id="458" r:id="rId12"/>
    <p:sldId id="460" r:id="rId13"/>
    <p:sldId id="461" r:id="rId14"/>
    <p:sldId id="463" r:id="rId15"/>
    <p:sldId id="464" r:id="rId16"/>
    <p:sldId id="465" r:id="rId17"/>
    <p:sldId id="496" r:id="rId18"/>
    <p:sldId id="497" r:id="rId19"/>
    <p:sldId id="499" r:id="rId20"/>
    <p:sldId id="500" r:id="rId21"/>
    <p:sldId id="469" r:id="rId22"/>
    <p:sldId id="470" r:id="rId23"/>
    <p:sldId id="471" r:id="rId24"/>
    <p:sldId id="493" r:id="rId25"/>
    <p:sldId id="494" r:id="rId26"/>
    <p:sldId id="495" r:id="rId27"/>
    <p:sldId id="466" r:id="rId28"/>
    <p:sldId id="467" r:id="rId29"/>
    <p:sldId id="468" r:id="rId30"/>
    <p:sldId id="498" r:id="rId31"/>
    <p:sldId id="502" r:id="rId32"/>
    <p:sldId id="472" r:id="rId33"/>
    <p:sldId id="534" r:id="rId34"/>
    <p:sldId id="533" r:id="rId35"/>
    <p:sldId id="473" r:id="rId36"/>
    <p:sldId id="476" r:id="rId37"/>
    <p:sldId id="477" r:id="rId38"/>
    <p:sldId id="478" r:id="rId39"/>
    <p:sldId id="479" r:id="rId40"/>
    <p:sldId id="480" r:id="rId41"/>
    <p:sldId id="522" r:id="rId42"/>
    <p:sldId id="524" r:id="rId43"/>
    <p:sldId id="525" r:id="rId44"/>
    <p:sldId id="526" r:id="rId45"/>
    <p:sldId id="520" r:id="rId46"/>
    <p:sldId id="521" r:id="rId47"/>
    <p:sldId id="519" r:id="rId48"/>
    <p:sldId id="523" r:id="rId49"/>
    <p:sldId id="527" r:id="rId50"/>
    <p:sldId id="528" r:id="rId51"/>
    <p:sldId id="529" r:id="rId52"/>
    <p:sldId id="535" r:id="rId53"/>
    <p:sldId id="474" r:id="rId54"/>
    <p:sldId id="481" r:id="rId55"/>
    <p:sldId id="482" r:id="rId56"/>
    <p:sldId id="485" r:id="rId57"/>
    <p:sldId id="484" r:id="rId58"/>
    <p:sldId id="486" r:id="rId59"/>
    <p:sldId id="487" r:id="rId60"/>
    <p:sldId id="488" r:id="rId61"/>
    <p:sldId id="530" r:id="rId62"/>
    <p:sldId id="531" r:id="rId63"/>
  </p:sldIdLst>
  <p:sldSz cx="6858000" cy="9912350"/>
  <p:notesSz cx="7104063" cy="102346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95" userDrawn="1">
          <p15:clr>
            <a:srgbClr val="A4A3A4"/>
          </p15:clr>
        </p15:guide>
        <p15:guide id="2" pos="2160">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4" roundtripDataSignature="AMtx7mha38lSfQyNXFDIvv/HJrMw2Q2md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FE5E46-5AFB-A0B7-9F6C-A2D63654CB88}" name="浅賀 実裕" initials="浅賀" userId="S::miyu.asaka@jinjer01.onmicrosoft.com::ac05857a-b794-4256-8a7d-9b79847c650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津吹さくら"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A854"/>
    <a:srgbClr val="FFFFFF"/>
    <a:srgbClr val="262626"/>
    <a:srgbClr val="5468C8"/>
    <a:srgbClr val="F2F2F2"/>
    <a:srgbClr val="999999"/>
    <a:srgbClr val="EBF1DE"/>
    <a:srgbClr val="342E11"/>
    <a:srgbClr val="201900"/>
    <a:srgbClr val="C0F5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D30DEB-7F9F-4A4B-83EE-7DBF5351C735}" v="1" dt="2023-10-27T00:29:39.999"/>
    <p1510:client id="{1DE08778-F335-429E-B8AB-1CD2EC6B7D03}" v="737" dt="2023-09-01T04:05:11.352"/>
    <p1510:client id="{21481B60-ED5C-4AEB-AADD-A45DC511F2A7}" v="156" dt="2023-11-08T02:08:24.749"/>
  </p1510:revLst>
</p1510:revInfo>
</file>

<file path=ppt/tableStyles.xml><?xml version="1.0" encoding="utf-8"?>
<a:tblStyleLst xmlns:a="http://schemas.openxmlformats.org/drawingml/2006/main" def="{87E148D1-D0B7-474C-A827-A881146C064E}">
  <a:tblStyle styleId="{87E148D1-D0B7-474C-A827-A881146C064E}"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4F41AA14-9691-475D-A659-3F8AF213A0FE}"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357" autoAdjust="0"/>
    <p:restoredTop sz="54235" autoAdjust="0"/>
  </p:normalViewPr>
  <p:slideViewPr>
    <p:cSldViewPr snapToGrid="0">
      <p:cViewPr varScale="1">
        <p:scale>
          <a:sx n="77" d="100"/>
          <a:sy n="77" d="100"/>
        </p:scale>
        <p:origin x="3318" y="96"/>
      </p:cViewPr>
      <p:guideLst>
        <p:guide orient="horz" pos="2895"/>
        <p:guide pos="2160"/>
      </p:guideLst>
    </p:cSldViewPr>
  </p:slideViewPr>
  <p:notesTextViewPr>
    <p:cViewPr>
      <p:scale>
        <a:sx n="1" d="1"/>
        <a:sy n="1" d="1"/>
      </p:scale>
      <p:origin x="0" y="0"/>
    </p:cViewPr>
  </p:notesTextViewPr>
  <p:sorterViewPr>
    <p:cViewPr>
      <p:scale>
        <a:sx n="100" d="100"/>
        <a:sy n="100" d="100"/>
      </p:scale>
      <p:origin x="0" y="-660"/>
    </p:cViewPr>
  </p:sorterViewPr>
  <p:notesViewPr>
    <p:cSldViewPr snapToGrid="0">
      <p:cViewPr varScale="1">
        <p:scale>
          <a:sx n="75" d="100"/>
          <a:sy n="75" d="100"/>
        </p:scale>
        <p:origin x="3096" y="6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74" Type="http://customschemas.google.com/relationships/presentationmetadata" Target="meta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80"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78" Type="http://schemas.openxmlformats.org/officeDocument/2006/relationships/theme" Target="theme/theme1.xml"/><Relationship Id="rId8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472A9628-235D-95D6-107C-683CB278E10D}"/>
              </a:ext>
            </a:extLst>
          </p:cNvPr>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3E9DD151-FA09-C8AA-7888-DFD457026E71}"/>
              </a:ext>
            </a:extLst>
          </p:cNvPr>
          <p:cNvSpPr>
            <a:spLocks noGrp="1"/>
          </p:cNvSpPr>
          <p:nvPr>
            <p:ph type="dt" sz="quarter" idx="1"/>
          </p:nvPr>
        </p:nvSpPr>
        <p:spPr>
          <a:xfrm>
            <a:off x="4024313" y="0"/>
            <a:ext cx="3078162" cy="512763"/>
          </a:xfrm>
          <a:prstGeom prst="rect">
            <a:avLst/>
          </a:prstGeom>
        </p:spPr>
        <p:txBody>
          <a:bodyPr vert="horz" lIns="91440" tIns="45720" rIns="91440" bIns="45720" rtlCol="0"/>
          <a:lstStyle>
            <a:lvl1pPr algn="r">
              <a:defRPr sz="1200"/>
            </a:lvl1pPr>
          </a:lstStyle>
          <a:p>
            <a:fld id="{12ECF690-EECA-45BA-9DAE-84444A807D12}" type="datetimeFigureOut">
              <a:rPr kumimoji="1" lang="ja-JP" altLang="en-US" smtClean="0"/>
              <a:t>2023/12/8</a:t>
            </a:fld>
            <a:endParaRPr kumimoji="1" lang="ja-JP" altLang="en-US"/>
          </a:p>
        </p:txBody>
      </p:sp>
      <p:sp>
        <p:nvSpPr>
          <p:cNvPr id="4" name="フッター プレースホルダー 3">
            <a:extLst>
              <a:ext uri="{FF2B5EF4-FFF2-40B4-BE49-F238E27FC236}">
                <a16:creationId xmlns:a16="http://schemas.microsoft.com/office/drawing/2014/main" id="{B5629C0F-5C6B-5398-6FE2-D5CA82BBC2D1}"/>
              </a:ext>
            </a:extLst>
          </p:cNvPr>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3FB20C16-0B70-25B0-99A4-A0063ADEB3E5}"/>
              </a:ext>
            </a:extLst>
          </p:cNvPr>
          <p:cNvSpPr>
            <a:spLocks noGrp="1"/>
          </p:cNvSpPr>
          <p:nvPr>
            <p:ph type="sldNum" sz="quarter" idx="3"/>
          </p:nvPr>
        </p:nvSpPr>
        <p:spPr>
          <a:xfrm>
            <a:off x="4024313" y="9721850"/>
            <a:ext cx="3078162" cy="512763"/>
          </a:xfrm>
          <a:prstGeom prst="rect">
            <a:avLst/>
          </a:prstGeom>
        </p:spPr>
        <p:txBody>
          <a:bodyPr vert="horz" lIns="91440" tIns="45720" rIns="91440" bIns="45720" rtlCol="0" anchor="b"/>
          <a:lstStyle>
            <a:lvl1pPr algn="r">
              <a:defRPr sz="1200"/>
            </a:lvl1pPr>
          </a:lstStyle>
          <a:p>
            <a:fld id="{384079AD-9EF7-4205-ACD8-FFF7F992B609}" type="slidenum">
              <a:rPr kumimoji="1" lang="ja-JP" altLang="en-US" smtClean="0"/>
              <a:t>‹#›</a:t>
            </a:fld>
            <a:endParaRPr kumimoji="1" lang="ja-JP" altLang="en-US"/>
          </a:p>
        </p:txBody>
      </p:sp>
    </p:spTree>
    <p:extLst>
      <p:ext uri="{BB962C8B-B14F-4D97-AF65-F5344CB8AC3E}">
        <p14:creationId xmlns:p14="http://schemas.microsoft.com/office/powerpoint/2010/main" val="1661176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8427" cy="513042"/>
          </a:xfrm>
          <a:prstGeom prst="rect">
            <a:avLst/>
          </a:prstGeom>
          <a:noFill/>
          <a:ln>
            <a:noFill/>
          </a:ln>
        </p:spPr>
        <p:txBody>
          <a:bodyPr spcFirstLastPara="1" wrap="square" lIns="94515" tIns="47245" rIns="94515" bIns="4724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023992" y="0"/>
            <a:ext cx="3078427" cy="513042"/>
          </a:xfrm>
          <a:prstGeom prst="rect">
            <a:avLst/>
          </a:prstGeom>
          <a:noFill/>
          <a:ln>
            <a:noFill/>
          </a:ln>
        </p:spPr>
        <p:txBody>
          <a:bodyPr spcFirstLastPara="1" wrap="square" lIns="94515" tIns="47245" rIns="94515" bIns="4724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2357438" y="1279525"/>
            <a:ext cx="2389187"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407" y="4925531"/>
            <a:ext cx="5683250" cy="4030575"/>
          </a:xfrm>
          <a:prstGeom prst="rect">
            <a:avLst/>
          </a:prstGeom>
          <a:noFill/>
          <a:ln>
            <a:noFill/>
          </a:ln>
        </p:spPr>
        <p:txBody>
          <a:bodyPr spcFirstLastPara="1" wrap="square" lIns="94515" tIns="47245" rIns="94515" bIns="4724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9721572"/>
            <a:ext cx="3078427" cy="513041"/>
          </a:xfrm>
          <a:prstGeom prst="rect">
            <a:avLst/>
          </a:prstGeom>
          <a:noFill/>
          <a:ln>
            <a:noFill/>
          </a:ln>
        </p:spPr>
        <p:txBody>
          <a:bodyPr spcFirstLastPara="1" wrap="square" lIns="94515" tIns="47245" rIns="94515" bIns="4724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023992" y="9721572"/>
            <a:ext cx="3078427" cy="513041"/>
          </a:xfrm>
          <a:prstGeom prst="rect">
            <a:avLst/>
          </a:prstGeom>
          <a:noFill/>
          <a:ln>
            <a:noFill/>
          </a:ln>
        </p:spPr>
        <p:txBody>
          <a:bodyPr spcFirstLastPara="1" wrap="square" lIns="94515" tIns="47245" rIns="94515" bIns="47245" anchor="b" anchorCtr="0">
            <a:noAutofit/>
          </a:bodyPr>
          <a:lstStyle/>
          <a:p>
            <a:pPr algn="r">
              <a:buSzPts val="1200"/>
            </a:pPr>
            <a:fld id="{00000000-1234-1234-1234-123412341234}" type="slidenum">
              <a:rPr lang="en-US" altLang="ja-JP" sz="1200" smtClean="0">
                <a:solidFill>
                  <a:schemeClr val="dk1"/>
                </a:solidFill>
              </a:rPr>
              <a:pPr algn="r">
                <a:buSzPts val="1200"/>
              </a:pPr>
              <a:t>‹#›</a:t>
            </a:fld>
            <a:endParaRPr lang="en-US" sz="1200">
              <a:solidFill>
                <a:schemeClr val="dk1"/>
              </a:solidFil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preserve="1" userDrawn="1">
  <p:cSld name="Blank">
    <p:spTree>
      <p:nvGrpSpPr>
        <p:cNvPr id="1" name="Shape 16"/>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C7B8D619-4578-79B0-6F8A-6FAE147FE03B}"/>
              </a:ext>
            </a:extLst>
          </p:cNvPr>
          <p:cNvSpPr/>
          <p:nvPr userDrawn="1"/>
        </p:nvSpPr>
        <p:spPr>
          <a:xfrm flipV="1">
            <a:off x="0" y="9606226"/>
            <a:ext cx="6858000" cy="307779"/>
          </a:xfrm>
          <a:prstGeom prst="rect">
            <a:avLst/>
          </a:prstGeom>
          <a:solidFill>
            <a:srgbClr val="58A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Google Shape;19;p16"/>
          <p:cNvSpPr txBox="1">
            <a:spLocks noGrp="1"/>
          </p:cNvSpPr>
          <p:nvPr>
            <p:ph type="sldNum" idx="12"/>
          </p:nvPr>
        </p:nvSpPr>
        <p:spPr>
          <a:xfrm>
            <a:off x="6400546" y="9673201"/>
            <a:ext cx="241300" cy="176972"/>
          </a:xfrm>
          <a:prstGeom prst="rect">
            <a:avLst/>
          </a:prstGeom>
          <a:noFill/>
          <a:ln>
            <a:noFill/>
          </a:ln>
        </p:spPr>
        <p:txBody>
          <a:bodyPr spcFirstLastPara="1" wrap="square" lIns="0" tIns="0" rIns="0" bIns="0" anchor="t" anchorCtr="0">
            <a:spAutoFit/>
          </a:bodyPr>
          <a:lstStyle>
            <a:lvl1pPr marL="38100" marR="0" lvl="0" indent="0" algn="l">
              <a:lnSpc>
                <a:spcPct val="100000"/>
              </a:lnSpc>
              <a:spcBef>
                <a:spcPts val="0"/>
              </a:spcBef>
              <a:spcAft>
                <a:spcPts val="0"/>
              </a:spcAft>
              <a:buClr>
                <a:srgbClr val="000000"/>
              </a:buClr>
              <a:buSzPts val="1150"/>
              <a:buFont typeface="Arial"/>
              <a:buNone/>
              <a:defRPr sz="1150" b="0" i="0" u="none" strike="noStrike" cap="none">
                <a:solidFill>
                  <a:schemeClr val="bg1"/>
                </a:solidFill>
                <a:latin typeface="Helvetica Neue"/>
                <a:ea typeface="Helvetica Neue"/>
                <a:cs typeface="Helvetica Neue"/>
                <a:sym typeface="Helvetica Neue"/>
              </a:defRPr>
            </a:lvl1pPr>
            <a:lvl2pPr marL="38100" marR="0" lvl="1"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2pPr>
            <a:lvl3pPr marL="38100" marR="0" lvl="2"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3pPr>
            <a:lvl4pPr marL="38100" marR="0" lvl="3"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4pPr>
            <a:lvl5pPr marL="38100" marR="0" lvl="4"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5pPr>
            <a:lvl6pPr marL="38100" marR="0" lvl="5"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6pPr>
            <a:lvl7pPr marL="38100" marR="0" lvl="6"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7pPr>
            <a:lvl8pPr marL="38100" marR="0" lvl="7"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8pPr>
            <a:lvl9pPr marL="38100" marR="0" lvl="8"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9pPr>
          </a:lstStyle>
          <a:p>
            <a:fld id="{00000000-1234-1234-1234-123412341234}" type="slidenum">
              <a:rPr lang="en-US" altLang="ja-JP" smtClean="0"/>
              <a:pPr/>
              <a:t>‹#›</a:t>
            </a:fld>
            <a:endParaRPr lang="ja-JP" altLang="en-US" dirty="0"/>
          </a:p>
        </p:txBody>
      </p:sp>
      <p:sp>
        <p:nvSpPr>
          <p:cNvPr id="9" name="正方形/長方形 8">
            <a:extLst>
              <a:ext uri="{FF2B5EF4-FFF2-40B4-BE49-F238E27FC236}">
                <a16:creationId xmlns:a16="http://schemas.microsoft.com/office/drawing/2014/main" id="{983E8794-3AB2-5651-7D3F-411995F42471}"/>
              </a:ext>
            </a:extLst>
          </p:cNvPr>
          <p:cNvSpPr/>
          <p:nvPr userDrawn="1"/>
        </p:nvSpPr>
        <p:spPr>
          <a:xfrm>
            <a:off x="225000" y="0"/>
            <a:ext cx="796091" cy="69223"/>
          </a:xfrm>
          <a:prstGeom prst="rect">
            <a:avLst/>
          </a:prstGeom>
          <a:solidFill>
            <a:srgbClr val="58A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プレースホルダー 19">
            <a:extLst>
              <a:ext uri="{FF2B5EF4-FFF2-40B4-BE49-F238E27FC236}">
                <a16:creationId xmlns:a16="http://schemas.microsoft.com/office/drawing/2014/main" id="{3C1F49AA-D020-1BBF-4EC4-CE0A44468E93}"/>
              </a:ext>
            </a:extLst>
          </p:cNvPr>
          <p:cNvSpPr>
            <a:spLocks noGrp="1"/>
          </p:cNvSpPr>
          <p:nvPr>
            <p:ph type="body" sz="quarter" idx="13" hasCustomPrompt="1"/>
          </p:nvPr>
        </p:nvSpPr>
        <p:spPr>
          <a:xfrm>
            <a:off x="166434" y="9673850"/>
            <a:ext cx="1493923" cy="338554"/>
          </a:xfrm>
        </p:spPr>
        <p:txBody>
          <a:bodyPr/>
          <a:lstStyle>
            <a:lvl1pPr marL="0" algn="l">
              <a:defRPr sz="1100" b="1" baseline="0">
                <a:solidFill>
                  <a:schemeClr val="bg1"/>
                </a:solidFill>
                <a:latin typeface="HG丸ｺﾞｼｯｸM-PRO" panose="020F0600000000000000" pitchFamily="50" charset="-128"/>
                <a:ea typeface="HG丸ｺﾞｼｯｸM-PRO" panose="020F0600000000000000" pitchFamily="50" charset="-128"/>
              </a:defRPr>
            </a:lvl1pPr>
          </a:lstStyle>
          <a:p>
            <a:pPr lvl="0"/>
            <a:r>
              <a:rPr kumimoji="1" lang="ja-JP" altLang="en-US" dirty="0"/>
              <a:t>ヘルプページはこちら</a:t>
            </a:r>
            <a:endParaRPr kumimoji="1" lang="en-US" altLang="ja-JP" dirty="0"/>
          </a:p>
        </p:txBody>
      </p:sp>
      <p:sp>
        <p:nvSpPr>
          <p:cNvPr id="4" name="Google Shape;21;p17">
            <a:extLst>
              <a:ext uri="{FF2B5EF4-FFF2-40B4-BE49-F238E27FC236}">
                <a16:creationId xmlns:a16="http://schemas.microsoft.com/office/drawing/2014/main" id="{A8875964-8F5C-9B3F-745E-A6953B575C7D}"/>
              </a:ext>
            </a:extLst>
          </p:cNvPr>
          <p:cNvSpPr txBox="1">
            <a:spLocks noGrp="1"/>
          </p:cNvSpPr>
          <p:nvPr>
            <p:ph type="title"/>
          </p:nvPr>
        </p:nvSpPr>
        <p:spPr>
          <a:xfrm>
            <a:off x="369000" y="288000"/>
            <a:ext cx="6120000" cy="307777"/>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2000" b="1" i="0" u="none" baseline="0">
                <a:ln w="12700">
                  <a:solidFill>
                    <a:srgbClr val="58A854"/>
                  </a:solidFill>
                </a:ln>
                <a:solidFill>
                  <a:srgbClr val="58A854"/>
                </a:solidFill>
                <a:latin typeface="HG丸ｺﾞｼｯｸM-PRO" panose="020F0600000000000000" pitchFamily="50" charset="-128"/>
                <a:ea typeface="HG丸ｺﾞｼｯｸM-PRO" panose="020F0600000000000000" pitchFamily="50" charset="-128"/>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cxnSp>
        <p:nvCxnSpPr>
          <p:cNvPr id="5" name="直線コネクタ 4">
            <a:extLst>
              <a:ext uri="{FF2B5EF4-FFF2-40B4-BE49-F238E27FC236}">
                <a16:creationId xmlns:a16="http://schemas.microsoft.com/office/drawing/2014/main" id="{E81EBB08-D210-BBDC-CA8C-9D1FDA8B45E7}"/>
              </a:ext>
            </a:extLst>
          </p:cNvPr>
          <p:cNvCxnSpPr>
            <a:cxnSpLocks/>
          </p:cNvCxnSpPr>
          <p:nvPr userDrawn="1"/>
        </p:nvCxnSpPr>
        <p:spPr>
          <a:xfrm>
            <a:off x="225000" y="720000"/>
            <a:ext cx="64080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2143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preserve="1" userDrawn="1">
  <p:cSld name="1_Blank">
    <p:spTree>
      <p:nvGrpSpPr>
        <p:cNvPr id="1" name="Shape 16"/>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C7B8D619-4578-79B0-6F8A-6FAE147FE03B}"/>
              </a:ext>
            </a:extLst>
          </p:cNvPr>
          <p:cNvSpPr/>
          <p:nvPr userDrawn="1"/>
        </p:nvSpPr>
        <p:spPr>
          <a:xfrm flipV="1">
            <a:off x="0" y="9606226"/>
            <a:ext cx="6858000" cy="307779"/>
          </a:xfrm>
          <a:prstGeom prst="rect">
            <a:avLst/>
          </a:prstGeom>
          <a:solidFill>
            <a:srgbClr val="58A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Google Shape;19;p16"/>
          <p:cNvSpPr txBox="1">
            <a:spLocks noGrp="1"/>
          </p:cNvSpPr>
          <p:nvPr>
            <p:ph type="sldNum" idx="12"/>
          </p:nvPr>
        </p:nvSpPr>
        <p:spPr>
          <a:xfrm>
            <a:off x="6352675" y="9673201"/>
            <a:ext cx="338890" cy="176972"/>
          </a:xfrm>
          <a:prstGeom prst="rect">
            <a:avLst/>
          </a:prstGeom>
          <a:noFill/>
          <a:ln>
            <a:noFill/>
          </a:ln>
        </p:spPr>
        <p:txBody>
          <a:bodyPr spcFirstLastPara="1" wrap="square" lIns="0" tIns="0" rIns="0" bIns="0" anchor="t" anchorCtr="0">
            <a:spAutoFit/>
          </a:bodyPr>
          <a:lstStyle>
            <a:lvl1pPr marL="38100" marR="0" lvl="0" indent="0" algn="l">
              <a:lnSpc>
                <a:spcPct val="100000"/>
              </a:lnSpc>
              <a:spcBef>
                <a:spcPts val="0"/>
              </a:spcBef>
              <a:spcAft>
                <a:spcPts val="0"/>
              </a:spcAft>
              <a:buClr>
                <a:srgbClr val="000000"/>
              </a:buClr>
              <a:buSzPts val="1150"/>
              <a:buFont typeface="Arial"/>
              <a:buNone/>
              <a:defRPr sz="1150" b="0" i="0" u="none" strike="noStrike" cap="none">
                <a:solidFill>
                  <a:schemeClr val="bg1"/>
                </a:solidFill>
                <a:latin typeface="+mj-lt"/>
                <a:ea typeface="Helvetica Neue"/>
                <a:cs typeface="Helvetica Neue"/>
                <a:sym typeface="Helvetica Neue"/>
              </a:defRPr>
            </a:lvl1pPr>
            <a:lvl2pPr marL="38100" marR="0" lvl="1"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2pPr>
            <a:lvl3pPr marL="38100" marR="0" lvl="2"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3pPr>
            <a:lvl4pPr marL="38100" marR="0" lvl="3"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4pPr>
            <a:lvl5pPr marL="38100" marR="0" lvl="4"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5pPr>
            <a:lvl6pPr marL="38100" marR="0" lvl="5"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6pPr>
            <a:lvl7pPr marL="38100" marR="0" lvl="6"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7pPr>
            <a:lvl8pPr marL="38100" marR="0" lvl="7"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8pPr>
            <a:lvl9pPr marL="38100" marR="0" lvl="8"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9pPr>
          </a:lstStyle>
          <a:p>
            <a:fld id="{00000000-1234-1234-1234-123412341234}" type="slidenum">
              <a:rPr lang="en-US" altLang="ja-JP" smtClean="0"/>
              <a:pPr/>
              <a:t>‹#›</a:t>
            </a:fld>
            <a:endParaRPr lang="ja-JP" altLang="en-US" dirty="0"/>
          </a:p>
        </p:txBody>
      </p:sp>
      <p:sp>
        <p:nvSpPr>
          <p:cNvPr id="4" name="Google Shape;21;p17">
            <a:extLst>
              <a:ext uri="{FF2B5EF4-FFF2-40B4-BE49-F238E27FC236}">
                <a16:creationId xmlns:a16="http://schemas.microsoft.com/office/drawing/2014/main" id="{66CA35BD-A71D-02D8-AB91-64022830AF6D}"/>
              </a:ext>
            </a:extLst>
          </p:cNvPr>
          <p:cNvSpPr txBox="1">
            <a:spLocks noGrp="1"/>
          </p:cNvSpPr>
          <p:nvPr>
            <p:ph type="title"/>
          </p:nvPr>
        </p:nvSpPr>
        <p:spPr>
          <a:xfrm>
            <a:off x="369000" y="288000"/>
            <a:ext cx="6120000" cy="307777"/>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2000" b="1" i="0" u="none" baseline="0">
                <a:ln w="12700">
                  <a:solidFill>
                    <a:srgbClr val="58A854"/>
                  </a:solidFill>
                </a:ln>
                <a:solidFill>
                  <a:srgbClr val="58A854"/>
                </a:solidFill>
                <a:latin typeface="HG丸ｺﾞｼｯｸM-PRO" panose="020F0600000000000000" pitchFamily="50" charset="-128"/>
                <a:ea typeface="HG丸ｺﾞｼｯｸM-PRO" panose="020F0600000000000000" pitchFamily="50" charset="-128"/>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cxnSp>
        <p:nvCxnSpPr>
          <p:cNvPr id="7" name="直線コネクタ 6">
            <a:extLst>
              <a:ext uri="{FF2B5EF4-FFF2-40B4-BE49-F238E27FC236}">
                <a16:creationId xmlns:a16="http://schemas.microsoft.com/office/drawing/2014/main" id="{2D89BBA8-7172-D6B9-356B-F1B74EF2821D}"/>
              </a:ext>
            </a:extLst>
          </p:cNvPr>
          <p:cNvCxnSpPr>
            <a:cxnSpLocks/>
          </p:cNvCxnSpPr>
          <p:nvPr userDrawn="1"/>
        </p:nvCxnSpPr>
        <p:spPr>
          <a:xfrm>
            <a:off x="225000" y="720000"/>
            <a:ext cx="64080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テキスト プレースホルダー 19">
            <a:extLst>
              <a:ext uri="{FF2B5EF4-FFF2-40B4-BE49-F238E27FC236}">
                <a16:creationId xmlns:a16="http://schemas.microsoft.com/office/drawing/2014/main" id="{63E40DE3-33C4-3B07-95B3-6BC422EE7DC0}"/>
              </a:ext>
            </a:extLst>
          </p:cNvPr>
          <p:cNvSpPr>
            <a:spLocks noGrp="1"/>
          </p:cNvSpPr>
          <p:nvPr>
            <p:ph type="body" sz="quarter" idx="13" hasCustomPrompt="1"/>
          </p:nvPr>
        </p:nvSpPr>
        <p:spPr>
          <a:xfrm>
            <a:off x="166434" y="9677049"/>
            <a:ext cx="1481891" cy="338554"/>
          </a:xfrm>
        </p:spPr>
        <p:txBody>
          <a:bodyPr/>
          <a:lstStyle>
            <a:lvl1pPr marL="0" algn="l">
              <a:defRPr sz="1100" b="1" baseline="0">
                <a:solidFill>
                  <a:schemeClr val="bg1"/>
                </a:solidFill>
                <a:latin typeface="HG丸ｺﾞｼｯｸM-PRO" panose="020F0600000000000000" pitchFamily="50" charset="-128"/>
                <a:ea typeface="HG丸ｺﾞｼｯｸM-PRO" panose="020F0600000000000000" pitchFamily="50" charset="-128"/>
              </a:defRPr>
            </a:lvl1pPr>
          </a:lstStyle>
          <a:p>
            <a:pPr lvl="0"/>
            <a:r>
              <a:rPr kumimoji="1" lang="ja-JP" altLang="en-US" dirty="0"/>
              <a:t>ヘルプページはこちら</a:t>
            </a:r>
            <a:endParaRPr kumimoji="1" lang="en-US" altLang="ja-JP" dirty="0"/>
          </a:p>
        </p:txBody>
      </p:sp>
    </p:spTree>
    <p:extLst>
      <p:ext uri="{BB962C8B-B14F-4D97-AF65-F5344CB8AC3E}">
        <p14:creationId xmlns:p14="http://schemas.microsoft.com/office/powerpoint/2010/main" val="409005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preserve="1" userDrawn="1">
  <p:cSld name="1_Blank">
    <p:spTree>
      <p:nvGrpSpPr>
        <p:cNvPr id="1" name="Shape 16"/>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C7B8D619-4578-79B0-6F8A-6FAE147FE03B}"/>
              </a:ext>
            </a:extLst>
          </p:cNvPr>
          <p:cNvSpPr/>
          <p:nvPr userDrawn="1"/>
        </p:nvSpPr>
        <p:spPr>
          <a:xfrm flipV="1">
            <a:off x="0" y="9606226"/>
            <a:ext cx="6858000" cy="307779"/>
          </a:xfrm>
          <a:prstGeom prst="rect">
            <a:avLst/>
          </a:prstGeom>
          <a:solidFill>
            <a:srgbClr val="58A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Google Shape;19;p16">
            <a:extLst>
              <a:ext uri="{FF2B5EF4-FFF2-40B4-BE49-F238E27FC236}">
                <a16:creationId xmlns:a16="http://schemas.microsoft.com/office/drawing/2014/main" id="{25191915-0902-6C05-0A84-06975B0C1BD2}"/>
              </a:ext>
            </a:extLst>
          </p:cNvPr>
          <p:cNvSpPr txBox="1">
            <a:spLocks noGrp="1"/>
          </p:cNvSpPr>
          <p:nvPr>
            <p:ph type="sldNum" idx="12"/>
          </p:nvPr>
        </p:nvSpPr>
        <p:spPr>
          <a:xfrm>
            <a:off x="6352675" y="9673201"/>
            <a:ext cx="338890" cy="176972"/>
          </a:xfrm>
          <a:prstGeom prst="rect">
            <a:avLst/>
          </a:prstGeom>
          <a:noFill/>
          <a:ln>
            <a:noFill/>
          </a:ln>
        </p:spPr>
        <p:txBody>
          <a:bodyPr spcFirstLastPara="1" wrap="square" lIns="0" tIns="0" rIns="0" bIns="0" anchor="t" anchorCtr="0">
            <a:spAutoFit/>
          </a:bodyPr>
          <a:lstStyle>
            <a:lvl1pPr marL="38100" marR="0" lvl="0" indent="0" algn="l">
              <a:lnSpc>
                <a:spcPct val="100000"/>
              </a:lnSpc>
              <a:spcBef>
                <a:spcPts val="0"/>
              </a:spcBef>
              <a:spcAft>
                <a:spcPts val="0"/>
              </a:spcAft>
              <a:buClr>
                <a:srgbClr val="000000"/>
              </a:buClr>
              <a:buSzPts val="1150"/>
              <a:buFont typeface="Arial"/>
              <a:buNone/>
              <a:defRPr sz="1150" b="0" i="0" u="none" strike="noStrike" cap="none">
                <a:solidFill>
                  <a:schemeClr val="bg1"/>
                </a:solidFill>
                <a:latin typeface="+mj-lt"/>
                <a:ea typeface="Helvetica Neue"/>
                <a:cs typeface="Helvetica Neue"/>
                <a:sym typeface="Helvetica Neue"/>
              </a:defRPr>
            </a:lvl1pPr>
            <a:lvl2pPr marL="38100" marR="0" lvl="1"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2pPr>
            <a:lvl3pPr marL="38100" marR="0" lvl="2"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3pPr>
            <a:lvl4pPr marL="38100" marR="0" lvl="3"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4pPr>
            <a:lvl5pPr marL="38100" marR="0" lvl="4"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5pPr>
            <a:lvl6pPr marL="38100" marR="0" lvl="5"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6pPr>
            <a:lvl7pPr marL="38100" marR="0" lvl="6"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7pPr>
            <a:lvl8pPr marL="38100" marR="0" lvl="7"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8pPr>
            <a:lvl9pPr marL="38100" marR="0" lvl="8"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9pPr>
          </a:lstStyle>
          <a:p>
            <a:fld id="{00000000-1234-1234-1234-123412341234}" type="slidenum">
              <a:rPr lang="en-US" altLang="ja-JP" smtClean="0"/>
              <a:pPr/>
              <a:t>‹#›</a:t>
            </a:fld>
            <a:endParaRPr lang="ja-JP" altLang="en-US" dirty="0"/>
          </a:p>
        </p:txBody>
      </p:sp>
      <p:sp>
        <p:nvSpPr>
          <p:cNvPr id="3" name="テキスト プレースホルダー 19">
            <a:extLst>
              <a:ext uri="{FF2B5EF4-FFF2-40B4-BE49-F238E27FC236}">
                <a16:creationId xmlns:a16="http://schemas.microsoft.com/office/drawing/2014/main" id="{7847CE48-218F-A753-8BB0-46A197CB9E88}"/>
              </a:ext>
            </a:extLst>
          </p:cNvPr>
          <p:cNvSpPr>
            <a:spLocks noGrp="1"/>
          </p:cNvSpPr>
          <p:nvPr>
            <p:ph type="body" sz="quarter" idx="13"/>
          </p:nvPr>
        </p:nvSpPr>
        <p:spPr>
          <a:xfrm>
            <a:off x="166435" y="9677049"/>
            <a:ext cx="1346200" cy="169277"/>
          </a:xfrm>
        </p:spPr>
        <p:txBody>
          <a:bodyPr/>
          <a:lstStyle>
            <a:lvl1pPr marL="0" algn="l">
              <a:defRPr sz="1100" b="1" baseline="0">
                <a:solidFill>
                  <a:schemeClr val="bg1"/>
                </a:solidFill>
                <a:latin typeface="HG丸ｺﾞｼｯｸM-PRO" panose="020F0600000000000000" pitchFamily="50" charset="-128"/>
                <a:ea typeface="HG丸ｺﾞｼｯｸM-PRO" panose="020F0600000000000000" pitchFamily="50" charset="-128"/>
              </a:defRPr>
            </a:lvl1pPr>
          </a:lstStyle>
          <a:p>
            <a:pPr lvl="0"/>
            <a:endParaRPr kumimoji="1" lang="en-US" altLang="ja-JP" dirty="0"/>
          </a:p>
        </p:txBody>
      </p:sp>
    </p:spTree>
    <p:extLst>
      <p:ext uri="{BB962C8B-B14F-4D97-AF65-F5344CB8AC3E}">
        <p14:creationId xmlns:p14="http://schemas.microsoft.com/office/powerpoint/2010/main" val="1665976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preserve="1" userDrawn="1">
  <p:cSld name="1_Blank">
    <p:spTree>
      <p:nvGrpSpPr>
        <p:cNvPr id="1" name="Shape 16"/>
        <p:cNvGrpSpPr/>
        <p:nvPr/>
      </p:nvGrpSpPr>
      <p:grpSpPr>
        <a:xfrm>
          <a:off x="0" y="0"/>
          <a:ext cx="0" cy="0"/>
          <a:chOff x="0" y="0"/>
          <a:chExt cx="0" cy="0"/>
        </a:xfrm>
      </p:grpSpPr>
    </p:spTree>
    <p:extLst>
      <p:ext uri="{BB962C8B-B14F-4D97-AF65-F5344CB8AC3E}">
        <p14:creationId xmlns:p14="http://schemas.microsoft.com/office/powerpoint/2010/main" val="1953147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wo Content" preserve="1" userDrawn="1">
  <p:cSld name="1_Two Content">
    <p:spTree>
      <p:nvGrpSpPr>
        <p:cNvPr id="1" name="Shape 86"/>
        <p:cNvGrpSpPr/>
        <p:nvPr/>
      </p:nvGrpSpPr>
      <p:grpSpPr>
        <a:xfrm>
          <a:off x="0" y="0"/>
          <a:ext cx="0" cy="0"/>
          <a:chOff x="0" y="0"/>
          <a:chExt cx="0" cy="0"/>
        </a:xfrm>
      </p:grpSpPr>
      <p:sp>
        <p:nvSpPr>
          <p:cNvPr id="87" name="Google Shape;87;p19"/>
          <p:cNvSpPr txBox="1">
            <a:spLocks noGrp="1"/>
          </p:cNvSpPr>
          <p:nvPr>
            <p:ph type="title" hasCustomPrompt="1"/>
          </p:nvPr>
        </p:nvSpPr>
        <p:spPr>
          <a:xfrm>
            <a:off x="120014" y="171144"/>
            <a:ext cx="6617970" cy="40011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2600" b="1" i="0" u="sng">
                <a:solidFill>
                  <a:srgbClr val="2E5496"/>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ja-JP" altLang="en-US" dirty="0"/>
              <a:t>カラーパレット</a:t>
            </a:r>
            <a:endParaRPr dirty="0"/>
          </a:p>
        </p:txBody>
      </p:sp>
      <p:sp>
        <p:nvSpPr>
          <p:cNvPr id="90" name="Google Shape;90;p19"/>
          <p:cNvSpPr txBox="1">
            <a:spLocks noGrp="1"/>
          </p:cNvSpPr>
          <p:nvPr>
            <p:ph type="ftr" idx="11"/>
          </p:nvPr>
        </p:nvSpPr>
        <p:spPr>
          <a:xfrm>
            <a:off x="2633217" y="9450856"/>
            <a:ext cx="1252854" cy="22479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1400" b="0" i="0">
                <a:solidFill>
                  <a:schemeClr val="dk1"/>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9"/>
          <p:cNvSpPr txBox="1">
            <a:spLocks noGrp="1"/>
          </p:cNvSpPr>
          <p:nvPr>
            <p:ph type="dt" idx="10"/>
          </p:nvPr>
        </p:nvSpPr>
        <p:spPr>
          <a:xfrm>
            <a:off x="342900" y="9218486"/>
            <a:ext cx="1577340" cy="495617"/>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9"/>
          <p:cNvSpPr txBox="1">
            <a:spLocks noGrp="1"/>
          </p:cNvSpPr>
          <p:nvPr>
            <p:ph type="sldNum" idx="12"/>
          </p:nvPr>
        </p:nvSpPr>
        <p:spPr>
          <a:xfrm>
            <a:off x="6400546" y="9673201"/>
            <a:ext cx="241300" cy="194309"/>
          </a:xfrm>
          <a:prstGeom prst="rect">
            <a:avLst/>
          </a:prstGeom>
          <a:noFill/>
          <a:ln>
            <a:noFill/>
          </a:ln>
        </p:spPr>
        <p:txBody>
          <a:bodyPr spcFirstLastPara="1" wrap="square" lIns="0" tIns="0" rIns="0" bIns="0" anchor="t" anchorCtr="0">
            <a:spAutoFit/>
          </a:bodyPr>
          <a:lstStyle>
            <a:lvl1pPr marL="38100" marR="0" lvl="0"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1pPr>
            <a:lvl2pPr marL="38100" marR="0" lvl="1"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2pPr>
            <a:lvl3pPr marL="38100" marR="0" lvl="2"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3pPr>
            <a:lvl4pPr marL="38100" marR="0" lvl="3"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4pPr>
            <a:lvl5pPr marL="38100" marR="0" lvl="4"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5pPr>
            <a:lvl6pPr marL="38100" marR="0" lvl="5"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6pPr>
            <a:lvl7pPr marL="38100" marR="0" lvl="6"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7pPr>
            <a:lvl8pPr marL="38100" marR="0" lvl="7"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8pPr>
            <a:lvl9pPr marL="38100" marR="0" lvl="8" indent="0" algn="l">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9pPr>
          </a:lstStyle>
          <a:p>
            <a:pPr marL="38100" lvl="0" indent="0" algn="l" rtl="0">
              <a:spcBef>
                <a:spcPts val="0"/>
              </a:spcBef>
              <a:spcAft>
                <a:spcPts val="0"/>
              </a:spcAft>
              <a:buNone/>
            </a:pPr>
            <a:fld id="{00000000-1234-1234-1234-123412341234}" type="slidenum">
              <a:rPr lang="ja-JP"/>
              <a:t>‹#›</a:t>
            </a:fld>
            <a:endParaRPr/>
          </a:p>
        </p:txBody>
      </p:sp>
      <p:pic>
        <p:nvPicPr>
          <p:cNvPr id="3" name="図 2">
            <a:extLst>
              <a:ext uri="{FF2B5EF4-FFF2-40B4-BE49-F238E27FC236}">
                <a16:creationId xmlns:a16="http://schemas.microsoft.com/office/drawing/2014/main" id="{C56560E1-1402-5D17-663D-588141CEC436}"/>
              </a:ext>
            </a:extLst>
          </p:cNvPr>
          <p:cNvPicPr>
            <a:picLocks noChangeAspect="1"/>
          </p:cNvPicPr>
          <p:nvPr userDrawn="1"/>
        </p:nvPicPr>
        <p:blipFill>
          <a:blip r:embed="rId2"/>
          <a:stretch>
            <a:fillRect/>
          </a:stretch>
        </p:blipFill>
        <p:spPr>
          <a:xfrm>
            <a:off x="0" y="2493302"/>
            <a:ext cx="6858000" cy="4925746"/>
          </a:xfrm>
          <a:prstGeom prst="rect">
            <a:avLst/>
          </a:prstGeom>
        </p:spPr>
      </p:pic>
      <p:pic>
        <p:nvPicPr>
          <p:cNvPr id="4" name="図 3">
            <a:extLst>
              <a:ext uri="{FF2B5EF4-FFF2-40B4-BE49-F238E27FC236}">
                <a16:creationId xmlns:a16="http://schemas.microsoft.com/office/drawing/2014/main" id="{FBD1051A-16DD-0189-6E91-0685B76ED3BD}"/>
              </a:ext>
            </a:extLst>
          </p:cNvPr>
          <p:cNvPicPr>
            <a:picLocks noChangeAspect="1"/>
          </p:cNvPicPr>
          <p:nvPr userDrawn="1"/>
        </p:nvPicPr>
        <p:blipFill>
          <a:blip r:embed="rId3"/>
          <a:stretch>
            <a:fillRect/>
          </a:stretch>
        </p:blipFill>
        <p:spPr>
          <a:xfrm>
            <a:off x="342900" y="7028257"/>
            <a:ext cx="5098093" cy="860340"/>
          </a:xfrm>
          <a:prstGeom prst="rect">
            <a:avLst/>
          </a:prstGeom>
        </p:spPr>
      </p:pic>
    </p:spTree>
    <p:extLst>
      <p:ext uri="{BB962C8B-B14F-4D97-AF65-F5344CB8AC3E}">
        <p14:creationId xmlns:p14="http://schemas.microsoft.com/office/powerpoint/2010/main" val="5183958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1" name="Google Shape;11;p15"/>
          <p:cNvSpPr txBox="1">
            <a:spLocks noGrp="1"/>
          </p:cNvSpPr>
          <p:nvPr>
            <p:ph type="title"/>
          </p:nvPr>
        </p:nvSpPr>
        <p:spPr>
          <a:xfrm>
            <a:off x="120015" y="196078"/>
            <a:ext cx="6617970" cy="40011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2600" b="1" i="0" u="sng" strike="noStrike" cap="none">
                <a:solidFill>
                  <a:srgbClr val="2E549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2" name="Google Shape;12;p15"/>
          <p:cNvSpPr txBox="1">
            <a:spLocks noGrp="1"/>
          </p:cNvSpPr>
          <p:nvPr>
            <p:ph type="body" idx="1"/>
          </p:nvPr>
        </p:nvSpPr>
        <p:spPr>
          <a:xfrm>
            <a:off x="682625" y="4772405"/>
            <a:ext cx="5499100" cy="333502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13" name="Google Shape;13;p15"/>
          <p:cNvSpPr txBox="1">
            <a:spLocks noGrp="1"/>
          </p:cNvSpPr>
          <p:nvPr>
            <p:ph type="ftr" idx="11"/>
          </p:nvPr>
        </p:nvSpPr>
        <p:spPr>
          <a:xfrm>
            <a:off x="2633217" y="9450856"/>
            <a:ext cx="1252854" cy="22479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15"/>
          <p:cNvSpPr txBox="1">
            <a:spLocks noGrp="1"/>
          </p:cNvSpPr>
          <p:nvPr>
            <p:ph type="sldNum" idx="12"/>
          </p:nvPr>
        </p:nvSpPr>
        <p:spPr>
          <a:xfrm>
            <a:off x="6400546" y="9673201"/>
            <a:ext cx="241300" cy="194309"/>
          </a:xfrm>
          <a:prstGeom prst="rect">
            <a:avLst/>
          </a:prstGeom>
          <a:noFill/>
          <a:ln>
            <a:noFill/>
          </a:ln>
        </p:spPr>
        <p:txBody>
          <a:bodyPr spcFirstLastPara="1" wrap="square" lIns="0" tIns="0" rIns="0" bIns="0" anchor="t" anchorCtr="0">
            <a:spAutoFit/>
          </a:bodyPr>
          <a:lstStyle>
            <a:lvl1pPr marL="38100" marR="0" lvl="0" indent="0" algn="l" rtl="0">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1pPr>
            <a:lvl2pPr marL="38100" marR="0" lvl="1" indent="0" algn="l" rtl="0">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2pPr>
            <a:lvl3pPr marL="38100" marR="0" lvl="2" indent="0" algn="l" rtl="0">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3pPr>
            <a:lvl4pPr marL="38100" marR="0" lvl="3" indent="0" algn="l" rtl="0">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4pPr>
            <a:lvl5pPr marL="38100" marR="0" lvl="4" indent="0" algn="l" rtl="0">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5pPr>
            <a:lvl6pPr marL="38100" marR="0" lvl="5" indent="0" algn="l" rtl="0">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6pPr>
            <a:lvl7pPr marL="38100" marR="0" lvl="6" indent="0" algn="l" rtl="0">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7pPr>
            <a:lvl8pPr marL="38100" marR="0" lvl="7" indent="0" algn="l" rtl="0">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8pPr>
            <a:lvl9pPr marL="38100" marR="0" lvl="8" indent="0" algn="l" rtl="0">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9pPr>
          </a:lstStyle>
          <a:p>
            <a:pPr marL="38100" lvl="0" indent="0" algn="l" rtl="0">
              <a:spcBef>
                <a:spcPts val="0"/>
              </a:spcBef>
              <a:spcAft>
                <a:spcPts val="0"/>
              </a:spcAft>
              <a:buNone/>
            </a:pPr>
            <a:fld id="{00000000-1234-1234-1234-123412341234}" type="slidenum">
              <a:rPr lang="ja-JP"/>
              <a:t>‹#›</a:t>
            </a:fld>
            <a:endParaRPr/>
          </a:p>
        </p:txBody>
      </p:sp>
    </p:spTree>
    <p:extLst>
      <p:ext uri="{BB962C8B-B14F-4D97-AF65-F5344CB8AC3E}">
        <p14:creationId xmlns:p14="http://schemas.microsoft.com/office/powerpoint/2010/main" val="1270697902"/>
      </p:ext>
    </p:extLst>
  </p:cSld>
  <p:clrMap bg1="lt1" tx1="dk1" bg2="dk2" tx2="lt2" accent1="accent1" accent2="accent2" accent3="accent3" accent4="accent4" accent5="accent5" accent6="accent6" hlink="hlink" folHlink="folHlink"/>
  <p:sldLayoutIdLst>
    <p:sldLayoutId id="2147483666" r:id="rId1"/>
    <p:sldLayoutId id="2147483671" r:id="rId2"/>
    <p:sldLayoutId id="2147483674" r:id="rId3"/>
    <p:sldLayoutId id="2147483673" r:id="rId4"/>
    <p:sldLayoutId id="2147483669"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baseline="0">
          <a:solidFill>
            <a:schemeClr val="bg1"/>
          </a:solidFill>
          <a:latin typeface="HG丸ｺﾞｼｯｸM-PRO" panose="020F0600000000000000" pitchFamily="50" charset="-128"/>
          <a:ea typeface="HG丸ｺﾞｼｯｸM-PRO" panose="020F0600000000000000"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hyperlink" Target="https://jinjer-kintai.zendesk.com/hc/ja/articles/360035630071" TargetMode="Externa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8.svg"/><Relationship Id="rId9" Type="http://schemas.openxmlformats.org/officeDocument/2006/relationships/image" Target="../media/image17.svg"/></Relationships>
</file>

<file path=ppt/slides/_rels/slide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hyperlink" Target="https://jinjer-kintai.zendesk.com/hc/ja/articles/360035630071"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hyperlink" Target="https://jinjer-kintai.zendesk.com/hc/ja/articles/360035937512" TargetMode="Externa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21.png"/><Relationship Id="rId4" Type="http://schemas.openxmlformats.org/officeDocument/2006/relationships/image" Target="../media/image8.sv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jinjer-kintai.zendesk.com/hc/ja/articles/360036490831" TargetMode="Externa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jinjer-kintai.zendesk.com/hc/ja/articles/360036490831"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hyperlink" Target="https://jinjer-kintai.zendesk.com/hc/ja/articles/360036488791" TargetMode="Externa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0.png"/><Relationship Id="rId4" Type="http://schemas.openxmlformats.org/officeDocument/2006/relationships/image" Target="../media/image8.sv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hyperlink" Target="https://jinjer-kintai.zendesk.com/hc/ja/articles/360036123392" TargetMode="Externa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0.png"/><Relationship Id="rId4" Type="http://schemas.openxmlformats.org/officeDocument/2006/relationships/image" Target="../media/image8.sv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0.png"/><Relationship Id="rId2" Type="http://schemas.openxmlformats.org/officeDocument/2006/relationships/hyperlink" Target="https://jinjer-kintai.zendesk.com/hc/ja/articles/360036489631" TargetMode="Externa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0.png"/><Relationship Id="rId4" Type="http://schemas.openxmlformats.org/officeDocument/2006/relationships/image" Target="../media/image8.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hyperlink" Target="https://jinjer-kintai.zendesk.com/hc/ja/articles/4402999257753" TargetMode="Externa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20.png"/><Relationship Id="rId4" Type="http://schemas.openxmlformats.org/officeDocument/2006/relationships/image" Target="../media/image8.sv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jinjer-kintai.zendesk.com/hc/ja/articles/360037227131" TargetMode="Externa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20.png"/><Relationship Id="rId4" Type="http://schemas.openxmlformats.org/officeDocument/2006/relationships/image" Target="../media/image8.sv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jinjer-kintai.zendesk.com/hc/ja/articles/360037227131" TargetMode="Externa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8.sv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1.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6.svg"/><Relationship Id="rId2" Type="http://schemas.openxmlformats.org/officeDocument/2006/relationships/hyperlink" Target="https://jinjer-kintai.zendesk.com/hc/ja/articles/360037227131" TargetMode="External"/><Relationship Id="rId1" Type="http://schemas.openxmlformats.org/officeDocument/2006/relationships/slideLayout" Target="../slideLayouts/slideLayout1.xml"/><Relationship Id="rId6" Type="http://schemas.openxmlformats.org/officeDocument/2006/relationships/image" Target="../media/image38.svg"/><Relationship Id="rId11" Type="http://schemas.openxmlformats.org/officeDocument/2006/relationships/image" Target="../media/image5.png"/><Relationship Id="rId5" Type="http://schemas.openxmlformats.org/officeDocument/2006/relationships/image" Target="../media/image37.png"/><Relationship Id="rId10" Type="http://schemas.openxmlformats.org/officeDocument/2006/relationships/image" Target="../media/image8.svg"/><Relationship Id="rId4" Type="http://schemas.openxmlformats.org/officeDocument/2006/relationships/image" Target="../media/image36.png"/><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jinjer-kintai.zendesk.com/hc/ja/articles/360036125252" TargetMode="Externa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8.sv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jinjer-kintai.zendesk.com/hc/ja/articles/360036125252" TargetMode="Externa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8.sv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jinjer-kintai.zendesk.com/hc/ja/articles/360036125252"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hyperlink" Target="https://jinjer-kintai.zendesk.com/hc/ja/articles/360036126632-PC%E3%81%A7%E4%BC%91%E6%97%A5%E4%BC%91%E6%9A%87%E3%82%92%E7%94%B3%E8%AB%8B%E3%81%99%E3%82%8B" TargetMode="Externa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8.svg"/></Relationships>
</file>

<file path=ppt/slides/_rels/slide28.xml.rels><?xml version="1.0" encoding="UTF-8" standalone="yes"?>
<Relationships xmlns="http://schemas.openxmlformats.org/package/2006/relationships"><Relationship Id="rId3" Type="http://schemas.openxmlformats.org/officeDocument/2006/relationships/hyperlink" Target="https://jinjer-kintai.zendesk.com/hc/ja/articles/360036126632-PC%E3%81%A7%E4%BC%91%E6%97%A5%E4%BC%91%E6%9A%87%E3%82%92%E7%94%B3%E8%AB%8B%E3%81%99%E3%82%8B" TargetMode="External"/><Relationship Id="rId7" Type="http://schemas.openxmlformats.org/officeDocument/2006/relationships/image" Target="../media/image6.sv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sv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jinjer-kintai.zendesk.com/hc/ja/articles/360036126632-PC%E3%81%A7%E4%BC%91%E6%97%A5%E4%BC%91%E6%9A%87%E3%82%92%E7%94%B3%E8%AB%8B%E3%81%99%E3%82%8B" TargetMode="Externa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slide" Target="slide46.xml"/><Relationship Id="rId18" Type="http://schemas.openxmlformats.org/officeDocument/2006/relationships/slide" Target="slide21.xml"/><Relationship Id="rId3" Type="http://schemas.openxmlformats.org/officeDocument/2006/relationships/slide" Target="slide37.xml"/><Relationship Id="rId21" Type="http://schemas.openxmlformats.org/officeDocument/2006/relationships/slide" Target="slide42.xml"/><Relationship Id="rId7" Type="http://schemas.openxmlformats.org/officeDocument/2006/relationships/slide" Target="slide57.xml"/><Relationship Id="rId12" Type="http://schemas.openxmlformats.org/officeDocument/2006/relationships/slide" Target="slide24.xml"/><Relationship Id="rId17" Type="http://schemas.openxmlformats.org/officeDocument/2006/relationships/slide" Target="slide48.xml"/><Relationship Id="rId2" Type="http://schemas.openxmlformats.org/officeDocument/2006/relationships/slide" Target="slide8.xml"/><Relationship Id="rId16" Type="http://schemas.openxmlformats.org/officeDocument/2006/relationships/slide" Target="slide30.xml"/><Relationship Id="rId20" Type="http://schemas.openxmlformats.org/officeDocument/2006/relationships/slide" Target="slide18.xml"/><Relationship Id="rId1" Type="http://schemas.openxmlformats.org/officeDocument/2006/relationships/slideLayout" Target="../slideLayouts/slideLayout2.xml"/><Relationship Id="rId6" Type="http://schemas.openxmlformats.org/officeDocument/2006/relationships/slide" Target="slide39.xml"/><Relationship Id="rId11" Type="http://schemas.openxmlformats.org/officeDocument/2006/relationships/slide" Target="slide51.xml"/><Relationship Id="rId5" Type="http://schemas.openxmlformats.org/officeDocument/2006/relationships/slide" Target="slide14.xml"/><Relationship Id="rId15" Type="http://schemas.openxmlformats.org/officeDocument/2006/relationships/slide" Target="slide47.xml"/><Relationship Id="rId10" Type="http://schemas.openxmlformats.org/officeDocument/2006/relationships/slide" Target="slide33.xml"/><Relationship Id="rId19" Type="http://schemas.openxmlformats.org/officeDocument/2006/relationships/slide" Target="slide45.xml"/><Relationship Id="rId4" Type="http://schemas.openxmlformats.org/officeDocument/2006/relationships/slide" Target="slide55.xml"/><Relationship Id="rId9" Type="http://schemas.openxmlformats.org/officeDocument/2006/relationships/slide" Target="slide40.xml"/><Relationship Id="rId14" Type="http://schemas.openxmlformats.org/officeDocument/2006/relationships/slide" Target="slide27.xml"/></Relationships>
</file>

<file path=ppt/slides/_rels/slide30.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7.png"/><Relationship Id="rId7" Type="http://schemas.openxmlformats.org/officeDocument/2006/relationships/image" Target="../media/image51.png"/><Relationship Id="rId2" Type="http://schemas.openxmlformats.org/officeDocument/2006/relationships/hyperlink" Target="https://jinjer-kintai.zendesk.com/hc/ja/articles/360036126852" TargetMode="Externa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20.png"/><Relationship Id="rId10" Type="http://schemas.openxmlformats.org/officeDocument/2006/relationships/image" Target="../media/image6.svg"/><Relationship Id="rId4" Type="http://schemas.openxmlformats.org/officeDocument/2006/relationships/image" Target="../media/image8.svg"/><Relationship Id="rId9"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jinjer-kintai.zendesk.com/hc/ja/articles/360036126852" TargetMode="Externa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8.sv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jinjer-kintai.zendesk.com/hc/ja/articles/360035430892" TargetMode="Externa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20.png"/><Relationship Id="rId4" Type="http://schemas.openxmlformats.org/officeDocument/2006/relationships/image" Target="../media/image8.sv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8.png"/><Relationship Id="rId2" Type="http://schemas.openxmlformats.org/officeDocument/2006/relationships/hyperlink" Target="https://jinjer-kintai.zendesk.com/hc/ja/articles/360036184732" TargetMode="Externa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8.svg"/></Relationships>
</file>

<file path=ppt/slides/_rels/slide3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hyperlink" Target="https://jinjer-kintai.zendesk.com/hc/ja/articles/360035939072" TargetMode="Externa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8.svg"/><Relationship Id="rId9"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hyperlink" Target="https://jinjer-kintai.zendesk.com/hc/ja/articles/360035939072" TargetMode="External"/><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8.PNG"/><Relationship Id="rId2" Type="http://schemas.openxmlformats.org/officeDocument/2006/relationships/hyperlink" Target="https://jinjer-kintai.zendesk.com/hc/ja/articles/360035939452" TargetMode="Externa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5.PNG"/><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slide" Target="slide6.xml"/><Relationship Id="rId1" Type="http://schemas.openxmlformats.org/officeDocument/2006/relationships/slideLayout" Target="../slideLayouts/slideLayout2.xml"/><Relationship Id="rId4" Type="http://schemas.openxmlformats.org/officeDocument/2006/relationships/slide" Target="slide35.xml"/></Relationships>
</file>

<file path=ppt/slides/_rels/slide4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png"/><Relationship Id="rId7" Type="http://schemas.openxmlformats.org/officeDocument/2006/relationships/image" Target="../media/image71.png"/><Relationship Id="rId2" Type="http://schemas.openxmlformats.org/officeDocument/2006/relationships/hyperlink" Target="https://jinjer-kintai.zendesk.com/hc/ja/articles/360036490951" TargetMode="Externa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8.svg"/><Relationship Id="rId9" Type="http://schemas.openxmlformats.org/officeDocument/2006/relationships/image" Target="../media/image73.png"/></Relationships>
</file>

<file path=ppt/slides/_rels/slide4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png"/><Relationship Id="rId7" Type="http://schemas.openxmlformats.org/officeDocument/2006/relationships/image" Target="../media/image71.png"/><Relationship Id="rId2" Type="http://schemas.openxmlformats.org/officeDocument/2006/relationships/hyperlink" Target="https://jinjer-kintai.zendesk.com/hc/ja/articles/360036123512" TargetMode="Externa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7.png"/><Relationship Id="rId4" Type="http://schemas.openxmlformats.org/officeDocument/2006/relationships/image" Target="../media/image8.svg"/><Relationship Id="rId9" Type="http://schemas.openxmlformats.org/officeDocument/2006/relationships/image" Target="../media/image76.png"/></Relationships>
</file>

<file path=ppt/slides/_rels/slide4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png"/><Relationship Id="rId7" Type="http://schemas.openxmlformats.org/officeDocument/2006/relationships/image" Target="../media/image71.png"/><Relationship Id="rId2" Type="http://schemas.openxmlformats.org/officeDocument/2006/relationships/hyperlink" Target="https://jinjer-kintai.zendesk.com/hc/ja/articles/360036123892" TargetMode="Externa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80.png"/><Relationship Id="rId4" Type="http://schemas.openxmlformats.org/officeDocument/2006/relationships/image" Target="../media/image8.svg"/><Relationship Id="rId9" Type="http://schemas.openxmlformats.org/officeDocument/2006/relationships/image" Target="../media/image79.png"/></Relationships>
</file>

<file path=ppt/slides/_rels/slide4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png"/><Relationship Id="rId7" Type="http://schemas.openxmlformats.org/officeDocument/2006/relationships/image" Target="../media/image71.png"/><Relationship Id="rId2" Type="http://schemas.openxmlformats.org/officeDocument/2006/relationships/hyperlink" Target="https://jinjer-kintai.zendesk.com/hc/ja/articles/360036123932" TargetMode="Externa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83.png"/><Relationship Id="rId4" Type="http://schemas.openxmlformats.org/officeDocument/2006/relationships/image" Target="../media/image8.svg"/><Relationship Id="rId9" Type="http://schemas.openxmlformats.org/officeDocument/2006/relationships/image" Target="../media/image82.png"/></Relationships>
</file>

<file path=ppt/slides/_rels/slide4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png"/><Relationship Id="rId7" Type="http://schemas.openxmlformats.org/officeDocument/2006/relationships/image" Target="../media/image71.png"/><Relationship Id="rId2" Type="http://schemas.openxmlformats.org/officeDocument/2006/relationships/hyperlink" Target="https://jinjer-kintai.zendesk.com/hc/ja/articles/4403004234649" TargetMode="Externa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86.png"/><Relationship Id="rId4" Type="http://schemas.openxmlformats.org/officeDocument/2006/relationships/image" Target="../media/image8.svg"/><Relationship Id="rId9" Type="http://schemas.openxmlformats.org/officeDocument/2006/relationships/image" Target="../media/image85.png"/></Relationships>
</file>

<file path=ppt/slides/_rels/slide4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7.png"/><Relationship Id="rId7" Type="http://schemas.openxmlformats.org/officeDocument/2006/relationships/image" Target="../media/image71.png"/><Relationship Id="rId2" Type="http://schemas.openxmlformats.org/officeDocument/2006/relationships/hyperlink" Target="https://jinjer-kintai.zendesk.com/hc/ja/articles/360037227171" TargetMode="Externa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8.svg"/><Relationship Id="rId9" Type="http://schemas.openxmlformats.org/officeDocument/2006/relationships/image" Target="../media/image88.png"/></Relationships>
</file>

<file path=ppt/slides/_rels/slide4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7.png"/><Relationship Id="rId7" Type="http://schemas.openxmlformats.org/officeDocument/2006/relationships/image" Target="../media/image71.png"/><Relationship Id="rId2" Type="http://schemas.openxmlformats.org/officeDocument/2006/relationships/hyperlink" Target="https://jinjer-kintai.zendesk.com/hc/ja/articles/360036491571" TargetMode="Externa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91.png"/><Relationship Id="rId4" Type="http://schemas.openxmlformats.org/officeDocument/2006/relationships/image" Target="../media/image8.svg"/><Relationship Id="rId9" Type="http://schemas.openxmlformats.org/officeDocument/2006/relationships/image" Target="../media/image90.png"/></Relationships>
</file>

<file path=ppt/slides/_rels/slide4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92.png"/><Relationship Id="rId7" Type="http://schemas.openxmlformats.org/officeDocument/2006/relationships/image" Target="../media/image70.png"/><Relationship Id="rId2" Type="http://schemas.openxmlformats.org/officeDocument/2006/relationships/hyperlink" Target="https://jinjer-kintai.zendesk.com/hc/ja/articles/360036126712" TargetMode="Externa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8.svg"/><Relationship Id="rId10" Type="http://schemas.openxmlformats.org/officeDocument/2006/relationships/image" Target="../media/image94.png"/><Relationship Id="rId4" Type="http://schemas.openxmlformats.org/officeDocument/2006/relationships/image" Target="../media/image7.png"/><Relationship Id="rId9" Type="http://schemas.openxmlformats.org/officeDocument/2006/relationships/image" Target="../media/image93.png"/></Relationships>
</file>

<file path=ppt/slides/_rels/slide48.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7.png"/><Relationship Id="rId7" Type="http://schemas.openxmlformats.org/officeDocument/2006/relationships/image" Target="../media/image71.png"/><Relationship Id="rId2" Type="http://schemas.openxmlformats.org/officeDocument/2006/relationships/hyperlink" Target="https://jinjer-kintai.zendesk.com/hc/ja/articles/360036496591" TargetMode="External"/><Relationship Id="rId1" Type="http://schemas.openxmlformats.org/officeDocument/2006/relationships/slideLayout" Target="../slideLayouts/slideLayout1.xml"/><Relationship Id="rId6" Type="http://schemas.openxmlformats.org/officeDocument/2006/relationships/image" Target="../media/image70.png"/><Relationship Id="rId11" Type="http://schemas.openxmlformats.org/officeDocument/2006/relationships/image" Target="../media/image98.PNG"/><Relationship Id="rId5" Type="http://schemas.openxmlformats.org/officeDocument/2006/relationships/image" Target="../media/image69.png"/><Relationship Id="rId10" Type="http://schemas.openxmlformats.org/officeDocument/2006/relationships/image" Target="../media/image97.png"/><Relationship Id="rId4" Type="http://schemas.openxmlformats.org/officeDocument/2006/relationships/image" Target="../media/image8.svg"/><Relationship Id="rId9" Type="http://schemas.openxmlformats.org/officeDocument/2006/relationships/image" Target="../media/image96.png"/></Relationships>
</file>

<file path=ppt/slides/_rels/slide4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7.png"/><Relationship Id="rId7" Type="http://schemas.openxmlformats.org/officeDocument/2006/relationships/image" Target="../media/image101.png"/><Relationship Id="rId2" Type="http://schemas.openxmlformats.org/officeDocument/2006/relationships/hyperlink" Target="https://jinjer-kintai.zendesk.com/hc/ja/articles/360036546751" TargetMode="External"/><Relationship Id="rId1" Type="http://schemas.openxmlformats.org/officeDocument/2006/relationships/slideLayout" Target="../slideLayouts/slideLayout1.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8.svg"/><Relationship Id="rId9" Type="http://schemas.openxmlformats.org/officeDocument/2006/relationships/image" Target="../media/image103.png"/></Relationships>
</file>

<file path=ppt/slides/_rels/slide5.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slide" Target="slide35.xml"/><Relationship Id="rId1" Type="http://schemas.openxmlformats.org/officeDocument/2006/relationships/slideLayout" Target="../slideLayouts/slideLayout1.xml"/><Relationship Id="rId4" Type="http://schemas.openxmlformats.org/officeDocument/2006/relationships/slide" Target="slide59.xml"/></Relationships>
</file>

<file path=ppt/slides/_rels/slide5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8.svg"/><Relationship Id="rId7" Type="http://schemas.openxmlformats.org/officeDocument/2006/relationships/image" Target="../media/image105.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100.png"/><Relationship Id="rId10" Type="http://schemas.openxmlformats.org/officeDocument/2006/relationships/hyperlink" Target="https://jinjer-kintai.zendesk.com/hc/ja/articles/360036546751" TargetMode="External"/><Relationship Id="rId4" Type="http://schemas.openxmlformats.org/officeDocument/2006/relationships/image" Target="../media/image99.png"/><Relationship Id="rId9" Type="http://schemas.openxmlformats.org/officeDocument/2006/relationships/image" Target="../media/image107.png"/></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jinjer-kintai.zendesk.com/hc/ja/articles/900002948246" TargetMode="External"/><Relationship Id="rId1" Type="http://schemas.openxmlformats.org/officeDocument/2006/relationships/slideLayout" Target="../slideLayouts/slideLayout1.xml"/><Relationship Id="rId5" Type="http://schemas.openxmlformats.org/officeDocument/2006/relationships/image" Target="../media/image109.png"/><Relationship Id="rId4" Type="http://schemas.openxmlformats.org/officeDocument/2006/relationships/image" Target="../media/image108.png"/></Relationships>
</file>

<file path=ppt/slides/_rels/slide5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jinjer-kintai.zendesk.com/hc/ja/articles/360036185672-%E3%82%B9%E3%83%9E%E3%83%9B%E3%81%A7%E4%BC%91%E6%9A%87%E3%81%AE%E6%AE%8B%E6%97%A5%E6%95%B0%E3%82%92%E7%A2%BA%E8%AA%8D%E3%81%99%E3%82%8B" TargetMode="External"/><Relationship Id="rId1" Type="http://schemas.openxmlformats.org/officeDocument/2006/relationships/slideLayout" Target="../slideLayouts/slideLayout1.xml"/><Relationship Id="rId5" Type="http://schemas.openxmlformats.org/officeDocument/2006/relationships/image" Target="../media/image110.png"/><Relationship Id="rId4" Type="http://schemas.openxmlformats.org/officeDocument/2006/relationships/image" Target="../media/image10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1.png"/><Relationship Id="rId7" Type="http://schemas.openxmlformats.org/officeDocument/2006/relationships/image" Target="../media/image113.png"/><Relationship Id="rId2" Type="http://schemas.openxmlformats.org/officeDocument/2006/relationships/hyperlink" Target="https://jinjer-kintai.zendesk.com/hc/ja/articles/360035939512" TargetMode="Externa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12.png"/><Relationship Id="rId9" Type="http://schemas.openxmlformats.org/officeDocument/2006/relationships/image" Target="../media/image115.PNG"/></Relationships>
</file>

<file path=ppt/slides/_rels/slide55.xml.rels><?xml version="1.0" encoding="UTF-8" standalone="yes"?>
<Relationships xmlns="http://schemas.openxmlformats.org/package/2006/relationships"><Relationship Id="rId3" Type="http://schemas.openxmlformats.org/officeDocument/2006/relationships/hyperlink" Target="https://jinjer-kintai.zendesk.com/hc/ja/articles/360035939512" TargetMode="External"/><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57.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3.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hyperlink" Target="https://jinjer-kintai.zendesk.com/hc/ja/articles/360036291531" TargetMode="External"/><Relationship Id="rId5" Type="http://schemas.openxmlformats.org/officeDocument/2006/relationships/image" Target="../media/image119.png"/><Relationship Id="rId4" Type="http://schemas.openxmlformats.org/officeDocument/2006/relationships/image" Target="../media/image122.PNG"/></Relationships>
</file>

<file path=ppt/slides/_rels/slide58.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1.png"/><Relationship Id="rId2" Type="http://schemas.openxmlformats.org/officeDocument/2006/relationships/hyperlink" Target="https://jinjer-kintai.zendesk.com/hc/ja/articles/360036291531" TargetMode="External"/><Relationship Id="rId1" Type="http://schemas.openxmlformats.org/officeDocument/2006/relationships/slideLayout" Target="../slideLayouts/slideLayout1.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hyperlink" Target="https://jinjer-kintai.zendesk.com/hc/ja/sections/900000362903-%E5%8B%95%E7%94%BB%E7%B7%A8" TargetMode="External"/><Relationship Id="rId2" Type="http://schemas.openxmlformats.org/officeDocument/2006/relationships/hyperlink" Target="https://jinjer-kintai.zendesk.com/hc/ja/categories/360002198312" TargetMode="External"/><Relationship Id="rId1" Type="http://schemas.openxmlformats.org/officeDocument/2006/relationships/slideLayout" Target="../slideLayouts/slideLayout1.xml"/><Relationship Id="rId4" Type="http://schemas.openxmlformats.org/officeDocument/2006/relationships/hyperlink" Target="https://jinjer.zendesk.com/hc/ja/articles/16230040844569-%E5%88%9D%E6%9C%9F%E8%A8%AD%E5%AE%9A-%E9%81%8B%E7%94%A8%E3%83%9E%E3%83%8B%E3%83%A5%E3%82%A2%E3%83%AB"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62.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PNG"/><Relationship Id="rId18" Type="http://schemas.openxmlformats.org/officeDocument/2006/relationships/image" Target="../media/image142.PNG"/><Relationship Id="rId3" Type="http://schemas.openxmlformats.org/officeDocument/2006/relationships/image" Target="../media/image125.png"/><Relationship Id="rId21" Type="http://schemas.openxmlformats.org/officeDocument/2006/relationships/image" Target="../media/image145.PNG"/><Relationship Id="rId7" Type="http://schemas.openxmlformats.org/officeDocument/2006/relationships/image" Target="../media/image131.png"/><Relationship Id="rId12" Type="http://schemas.openxmlformats.org/officeDocument/2006/relationships/image" Target="../media/image136.PNG"/><Relationship Id="rId17" Type="http://schemas.openxmlformats.org/officeDocument/2006/relationships/image" Target="../media/image141.png"/><Relationship Id="rId2" Type="http://schemas.openxmlformats.org/officeDocument/2006/relationships/image" Target="../media/image127.png"/><Relationship Id="rId16" Type="http://schemas.openxmlformats.org/officeDocument/2006/relationships/image" Target="../media/image140.png"/><Relationship Id="rId20" Type="http://schemas.openxmlformats.org/officeDocument/2006/relationships/image" Target="../media/image144.PNG"/><Relationship Id="rId1" Type="http://schemas.openxmlformats.org/officeDocument/2006/relationships/slideLayout" Target="../slideLayouts/slideLayout1.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png"/><Relationship Id="rId15" Type="http://schemas.openxmlformats.org/officeDocument/2006/relationships/image" Target="../media/image139.png"/><Relationship Id="rId10" Type="http://schemas.openxmlformats.org/officeDocument/2006/relationships/image" Target="../media/image134.png"/><Relationship Id="rId19" Type="http://schemas.openxmlformats.org/officeDocument/2006/relationships/image" Target="../media/image143.png"/><Relationship Id="rId4" Type="http://schemas.openxmlformats.org/officeDocument/2006/relationships/image" Target="../media/image128.png"/><Relationship Id="rId9" Type="http://schemas.openxmlformats.org/officeDocument/2006/relationships/image" Target="../media/image133.png"/><Relationship Id="rId14" Type="http://schemas.openxmlformats.org/officeDocument/2006/relationships/image" Target="../media/image138.PNG"/><Relationship Id="rId22" Type="http://schemas.openxmlformats.org/officeDocument/2006/relationships/image" Target="../media/image14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jinjer.zendesk.com/hc/ja/categories/4411293413145" TargetMode="External"/><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8A854"/>
        </a:solidFill>
        <a:effectLst/>
      </p:bgPr>
    </p:bg>
    <p:spTree>
      <p:nvGrpSpPr>
        <p:cNvPr id="1" name=""/>
        <p:cNvGrpSpPr/>
        <p:nvPr/>
      </p:nvGrpSpPr>
      <p:grpSpPr>
        <a:xfrm>
          <a:off x="0" y="0"/>
          <a:ext cx="0" cy="0"/>
          <a:chOff x="0" y="0"/>
          <a:chExt cx="0" cy="0"/>
        </a:xfrm>
      </p:grpSpPr>
      <p:sp>
        <p:nvSpPr>
          <p:cNvPr id="18" name="四角形: 角を丸くする 17">
            <a:extLst>
              <a:ext uri="{FF2B5EF4-FFF2-40B4-BE49-F238E27FC236}">
                <a16:creationId xmlns:a16="http://schemas.microsoft.com/office/drawing/2014/main" id="{E0DD7A4B-4930-76A5-EB3F-0E3EB7890791}"/>
              </a:ext>
            </a:extLst>
          </p:cNvPr>
          <p:cNvSpPr/>
          <p:nvPr/>
        </p:nvSpPr>
        <p:spPr>
          <a:xfrm>
            <a:off x="406400" y="492125"/>
            <a:ext cx="6045200" cy="8928100"/>
          </a:xfrm>
          <a:prstGeom prst="roundRect">
            <a:avLst>
              <a:gd name="adj" fmla="val 79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8" name="図 7">
            <a:extLst>
              <a:ext uri="{FF2B5EF4-FFF2-40B4-BE49-F238E27FC236}">
                <a16:creationId xmlns:a16="http://schemas.microsoft.com/office/drawing/2014/main" id="{4C28947A-2E16-FF14-E4DE-932A3743F2E1}"/>
              </a:ext>
            </a:extLst>
          </p:cNvPr>
          <p:cNvPicPr>
            <a:picLocks noChangeAspect="1"/>
          </p:cNvPicPr>
          <p:nvPr/>
        </p:nvPicPr>
        <p:blipFill rotWithShape="1">
          <a:blip r:embed="rId2"/>
          <a:srcRect l="-22010" t="-6212" r="-30916" b="39240"/>
          <a:stretch/>
        </p:blipFill>
        <p:spPr>
          <a:xfrm>
            <a:off x="1110701" y="4560224"/>
            <a:ext cx="5220000" cy="4860001"/>
          </a:xfrm>
          <a:prstGeom prst="rect">
            <a:avLst/>
          </a:prstGeom>
          <a:noFill/>
          <a:ln w="165100">
            <a:noFill/>
          </a:ln>
        </p:spPr>
      </p:pic>
      <p:sp>
        <p:nvSpPr>
          <p:cNvPr id="19" name="正方形/長方形 18">
            <a:extLst>
              <a:ext uri="{FF2B5EF4-FFF2-40B4-BE49-F238E27FC236}">
                <a16:creationId xmlns:a16="http://schemas.microsoft.com/office/drawing/2014/main" id="{A5559F68-7028-D341-570B-747BD12538C5}"/>
              </a:ext>
            </a:extLst>
          </p:cNvPr>
          <p:cNvSpPr/>
          <p:nvPr/>
        </p:nvSpPr>
        <p:spPr>
          <a:xfrm>
            <a:off x="765085" y="3865462"/>
            <a:ext cx="5327829" cy="207101"/>
          </a:xfrm>
          <a:prstGeom prst="rect">
            <a:avLst/>
          </a:prstGeom>
          <a:solidFill>
            <a:srgbClr val="58A85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8CF03915-A845-DF44-0078-70D874AAE515}"/>
              </a:ext>
            </a:extLst>
          </p:cNvPr>
          <p:cNvSpPr txBox="1"/>
          <p:nvPr/>
        </p:nvSpPr>
        <p:spPr>
          <a:xfrm>
            <a:off x="667000" y="3377464"/>
            <a:ext cx="5524001" cy="646331"/>
          </a:xfrm>
          <a:prstGeom prst="rect">
            <a:avLst/>
          </a:prstGeom>
          <a:noFill/>
        </p:spPr>
        <p:txBody>
          <a:bodyPr wrap="square" rtlCol="0">
            <a:spAutoFit/>
          </a:bodyPr>
          <a:lstStyle/>
          <a:p>
            <a:pPr algn="ctr"/>
            <a:r>
              <a:rPr kumimoji="1" lang="ja-JP" altLang="en-US" sz="3600" b="1" dirty="0">
                <a:ln w="12700">
                  <a:solidFill>
                    <a:srgbClr val="211512"/>
                  </a:solidFill>
                </a:ln>
                <a:solidFill>
                  <a:srgbClr val="211512"/>
                </a:solidFill>
                <a:latin typeface="HG丸ｺﾞｼｯｸM-PRO" panose="020F0600000000000000" pitchFamily="50" charset="-128"/>
                <a:ea typeface="HG丸ｺﾞｼｯｸM-PRO" panose="020F0600000000000000" pitchFamily="50" charset="-128"/>
              </a:rPr>
              <a:t>従業員用 操作マニュアル</a:t>
            </a:r>
          </a:p>
        </p:txBody>
      </p:sp>
      <p:sp>
        <p:nvSpPr>
          <p:cNvPr id="21" name="正方形/長方形 20">
            <a:extLst>
              <a:ext uri="{FF2B5EF4-FFF2-40B4-BE49-F238E27FC236}">
                <a16:creationId xmlns:a16="http://schemas.microsoft.com/office/drawing/2014/main" id="{F5AE9E2C-A2C9-DF6B-F6C7-829071139880}"/>
              </a:ext>
            </a:extLst>
          </p:cNvPr>
          <p:cNvSpPr/>
          <p:nvPr/>
        </p:nvSpPr>
        <p:spPr>
          <a:xfrm>
            <a:off x="1318931" y="3052374"/>
            <a:ext cx="4220138" cy="207102"/>
          </a:xfrm>
          <a:prstGeom prst="rect">
            <a:avLst/>
          </a:prstGeom>
          <a:solidFill>
            <a:srgbClr val="58A85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8ECA9D4D-B8AB-D704-FEB5-8DEA02A60D76}"/>
              </a:ext>
            </a:extLst>
          </p:cNvPr>
          <p:cNvPicPr>
            <a:picLocks noChangeAspect="1"/>
          </p:cNvPicPr>
          <p:nvPr/>
        </p:nvPicPr>
        <p:blipFill>
          <a:blip r:embed="rId3"/>
          <a:stretch>
            <a:fillRect/>
          </a:stretch>
        </p:blipFill>
        <p:spPr>
          <a:xfrm>
            <a:off x="1619250" y="2188972"/>
            <a:ext cx="3619500" cy="1047750"/>
          </a:xfrm>
          <a:prstGeom prst="rect">
            <a:avLst/>
          </a:prstGeom>
        </p:spPr>
      </p:pic>
      <p:sp>
        <p:nvSpPr>
          <p:cNvPr id="6" name="テキスト ボックス 5">
            <a:extLst>
              <a:ext uri="{FF2B5EF4-FFF2-40B4-BE49-F238E27FC236}">
                <a16:creationId xmlns:a16="http://schemas.microsoft.com/office/drawing/2014/main" id="{0C7CD5FC-37AE-4FF4-0BDC-3EB7C2A35AAA}"/>
              </a:ext>
            </a:extLst>
          </p:cNvPr>
          <p:cNvSpPr txBox="1"/>
          <p:nvPr/>
        </p:nvSpPr>
        <p:spPr>
          <a:xfrm>
            <a:off x="432013" y="492125"/>
            <a:ext cx="1102486" cy="646331"/>
          </a:xfrm>
          <a:prstGeom prst="rect">
            <a:avLst/>
          </a:prstGeom>
          <a:noFill/>
        </p:spPr>
        <p:txBody>
          <a:bodyPr wrap="square" rtlCol="0">
            <a:spAutoFit/>
          </a:bodyPr>
          <a:lstStyle/>
          <a:p>
            <a:r>
              <a:rPr kumimoji="1" lang="ja-JP" altLang="en-US" sz="3600" b="1" dirty="0">
                <a:solidFill>
                  <a:schemeClr val="bg1"/>
                </a:solidFill>
                <a:latin typeface="HG丸ｺﾞｼｯｸM-PRO" panose="020F0600000000000000" pitchFamily="50" charset="-128"/>
                <a:ea typeface="HG丸ｺﾞｼｯｸM-PRO" panose="020F0600000000000000" pitchFamily="50" charset="-128"/>
              </a:rPr>
              <a:t>雛形</a:t>
            </a:r>
          </a:p>
        </p:txBody>
      </p:sp>
      <p:sp>
        <p:nvSpPr>
          <p:cNvPr id="7" name="正方形/長方形 6">
            <a:extLst>
              <a:ext uri="{FF2B5EF4-FFF2-40B4-BE49-F238E27FC236}">
                <a16:creationId xmlns:a16="http://schemas.microsoft.com/office/drawing/2014/main" id="{D50CE29B-DAB0-A555-2A08-D549C803920F}"/>
              </a:ext>
            </a:extLst>
          </p:cNvPr>
          <p:cNvSpPr/>
          <p:nvPr/>
        </p:nvSpPr>
        <p:spPr>
          <a:xfrm>
            <a:off x="0" y="2836026"/>
            <a:ext cx="6858000" cy="3927473"/>
          </a:xfrm>
          <a:prstGeom prst="rect">
            <a:avLst/>
          </a:prstGeom>
          <a:solidFill>
            <a:schemeClr val="bg1">
              <a:lumMod val="5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t>雛形</a:t>
            </a:r>
            <a:endParaRPr kumimoji="1" lang="en-US" altLang="ja-JP" sz="3200" dirty="0"/>
          </a:p>
          <a:p>
            <a:pPr algn="ctr"/>
            <a:r>
              <a:rPr kumimoji="1" lang="en-US" altLang="ja-JP" sz="1600" dirty="0"/>
              <a:t>※</a:t>
            </a:r>
            <a:r>
              <a:rPr kumimoji="1" lang="ja-JP" altLang="en-US" sz="1600" dirty="0"/>
              <a:t>各企業様ごとの運用に合わせて編集し、ご利用ください</a:t>
            </a:r>
          </a:p>
        </p:txBody>
      </p:sp>
    </p:spTree>
    <p:extLst>
      <p:ext uri="{BB962C8B-B14F-4D97-AF65-F5344CB8AC3E}">
        <p14:creationId xmlns:p14="http://schemas.microsoft.com/office/powerpoint/2010/main" val="1584076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20EF4118-E263-182A-D41C-865607F789E7}"/>
              </a:ext>
            </a:extLst>
          </p:cNvPr>
          <p:cNvSpPr>
            <a:spLocks noGrp="1"/>
          </p:cNvSpPr>
          <p:nvPr>
            <p:ph type="body" sz="quarter" idx="13"/>
          </p:nvPr>
        </p:nvSpPr>
        <p:spPr/>
        <p:txBody>
          <a:bodyPr/>
          <a:lstStyle/>
          <a:p>
            <a:r>
              <a:rPr kumimoji="1" lang="ja-JP" altLang="en-US" dirty="0"/>
              <a:t>ヘルプページは</a:t>
            </a:r>
            <a:r>
              <a:rPr kumimoji="1" lang="ja-JP" altLang="en-US" dirty="0">
                <a:hlinkClick r:id="rId2"/>
              </a:rPr>
              <a:t>こちら</a:t>
            </a:r>
            <a:endParaRPr kumimoji="1" lang="ja-JP" altLang="en-US" dirty="0"/>
          </a:p>
          <a:p>
            <a:endParaRPr kumimoji="1" lang="ja-JP" altLang="en-US" dirty="0"/>
          </a:p>
        </p:txBody>
      </p:sp>
      <p:sp>
        <p:nvSpPr>
          <p:cNvPr id="3" name="タイトル 2">
            <a:extLst>
              <a:ext uri="{FF2B5EF4-FFF2-40B4-BE49-F238E27FC236}">
                <a16:creationId xmlns:a16="http://schemas.microsoft.com/office/drawing/2014/main" id="{27AFC9ED-C4DA-C3D1-DA05-E1DC3F765FF7}"/>
              </a:ext>
            </a:extLst>
          </p:cNvPr>
          <p:cNvSpPr>
            <a:spLocks noGrp="1"/>
          </p:cNvSpPr>
          <p:nvPr>
            <p:ph type="title"/>
          </p:nvPr>
        </p:nvSpPr>
        <p:spPr/>
        <p:txBody>
          <a:bodyPr/>
          <a:lstStyle/>
          <a:p>
            <a:r>
              <a:rPr kumimoji="1" lang="en-US" altLang="ja-JP" dirty="0"/>
              <a:t>1-3 </a:t>
            </a:r>
            <a:r>
              <a:rPr kumimoji="1" lang="ja-JP" altLang="en-US" dirty="0"/>
              <a:t>パスワードを変更する ①</a:t>
            </a:r>
          </a:p>
        </p:txBody>
      </p:sp>
      <p:grpSp>
        <p:nvGrpSpPr>
          <p:cNvPr id="7" name="グループ化 6">
            <a:extLst>
              <a:ext uri="{FF2B5EF4-FFF2-40B4-BE49-F238E27FC236}">
                <a16:creationId xmlns:a16="http://schemas.microsoft.com/office/drawing/2014/main" id="{5021C570-42C3-AAF0-6FF3-3C6A19E769E2}"/>
              </a:ext>
            </a:extLst>
          </p:cNvPr>
          <p:cNvGrpSpPr/>
          <p:nvPr/>
        </p:nvGrpSpPr>
        <p:grpSpPr>
          <a:xfrm>
            <a:off x="369000" y="948973"/>
            <a:ext cx="6120000" cy="3554105"/>
            <a:chOff x="369000" y="948973"/>
            <a:chExt cx="6120000" cy="3554105"/>
          </a:xfrm>
        </p:grpSpPr>
        <p:sp>
          <p:nvSpPr>
            <p:cNvPr id="4" name="四角形: 角を丸くする 3">
              <a:extLst>
                <a:ext uri="{FF2B5EF4-FFF2-40B4-BE49-F238E27FC236}">
                  <a16:creationId xmlns:a16="http://schemas.microsoft.com/office/drawing/2014/main" id="{29143836-9ADF-5B75-84C1-9F39D5E7F948}"/>
                </a:ext>
              </a:extLst>
            </p:cNvPr>
            <p:cNvSpPr/>
            <p:nvPr/>
          </p:nvSpPr>
          <p:spPr>
            <a:xfrm>
              <a:off x="369000" y="948973"/>
              <a:ext cx="6120000" cy="3369955"/>
            </a:xfrm>
            <a:prstGeom prst="roundRect">
              <a:avLst>
                <a:gd name="adj" fmla="val 209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a:extLst>
                <a:ext uri="{FF2B5EF4-FFF2-40B4-BE49-F238E27FC236}">
                  <a16:creationId xmlns:a16="http://schemas.microsoft.com/office/drawing/2014/main" id="{492E19B3-DE3B-9A3A-339F-6E4BBFD6E0C7}"/>
                </a:ext>
              </a:extLst>
            </p:cNvPr>
            <p:cNvSpPr txBox="1"/>
            <p:nvPr/>
          </p:nvSpPr>
          <p:spPr>
            <a:xfrm>
              <a:off x="369000" y="1080000"/>
              <a:ext cx="6120000" cy="769441"/>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ログインページを開き、［パスワードを忘れた</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変更したい方はこちら］を</a:t>
              </a:r>
              <a:br>
                <a:rPr kumimoji="1" lang="en-US" altLang="ja-JP" sz="1100" dirty="0">
                  <a:latin typeface="HG丸ｺﾞｼｯｸM-PRO" panose="020F0600000000000000" pitchFamily="50" charset="-128"/>
                  <a:ea typeface="HG丸ｺﾞｼｯｸM-PRO" panose="020F0600000000000000" pitchFamily="50" charset="-128"/>
                </a:rPr>
              </a:br>
              <a:r>
                <a:rPr kumimoji="1" lang="ja-JP" altLang="en-US" sz="1100" dirty="0">
                  <a:latin typeface="HG丸ｺﾞｼｯｸM-PRO" panose="020F0600000000000000" pitchFamily="50" charset="-128"/>
                  <a:ea typeface="HG丸ｺﾞｼｯｸM-PRO" panose="020F0600000000000000" pitchFamily="50" charset="-128"/>
                </a:rPr>
                <a:t>クリック</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タップ</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します。</a:t>
              </a:r>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31" name="テキスト ボックス 30">
              <a:extLst>
                <a:ext uri="{FF2B5EF4-FFF2-40B4-BE49-F238E27FC236}">
                  <a16:creationId xmlns:a16="http://schemas.microsoft.com/office/drawing/2014/main" id="{D0EB7B08-3B90-3496-2B8F-531E8A19BC89}"/>
                </a:ext>
              </a:extLst>
            </p:cNvPr>
            <p:cNvSpPr txBox="1"/>
            <p:nvPr/>
          </p:nvSpPr>
          <p:spPr>
            <a:xfrm>
              <a:off x="465250" y="1031282"/>
              <a:ext cx="717374" cy="400110"/>
            </a:xfrm>
            <a:prstGeom prst="rect">
              <a:avLst/>
            </a:prstGeom>
            <a:noFill/>
          </p:spPr>
          <p:txBody>
            <a:bodyPr wrap="square" rtlCol="0">
              <a:spAutoFit/>
            </a:bodyPr>
            <a:lstStyle/>
            <a:p>
              <a:r>
                <a:rPr kumimoji="1" lang="en-US" altLang="ja-JP" sz="2000" b="1" dirty="0">
                  <a:ln w="25400">
                    <a:solidFill>
                      <a:srgbClr val="58A854"/>
                    </a:solidFill>
                  </a:ln>
                  <a:solidFill>
                    <a:srgbClr val="58A854"/>
                  </a:solidFill>
                  <a:latin typeface="+mj-lt"/>
                </a:rPr>
                <a:t>1</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pic>
          <p:nvPicPr>
            <p:cNvPr id="37" name="グラフィックス 36" descr="再生 単色塗りつぶし">
              <a:extLst>
                <a:ext uri="{FF2B5EF4-FFF2-40B4-BE49-F238E27FC236}">
                  <a16:creationId xmlns:a16="http://schemas.microsoft.com/office/drawing/2014/main" id="{95137555-89A6-F07D-FCE9-03E976896C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38922" y="4158591"/>
              <a:ext cx="231775" cy="457200"/>
            </a:xfrm>
            <a:prstGeom prst="rect">
              <a:avLst/>
            </a:prstGeom>
          </p:spPr>
        </p:pic>
      </p:grpSp>
      <p:grpSp>
        <p:nvGrpSpPr>
          <p:cNvPr id="8" name="グループ化 7">
            <a:extLst>
              <a:ext uri="{FF2B5EF4-FFF2-40B4-BE49-F238E27FC236}">
                <a16:creationId xmlns:a16="http://schemas.microsoft.com/office/drawing/2014/main" id="{D59739AA-51D4-D552-E79B-170FA7FB4682}"/>
              </a:ext>
            </a:extLst>
          </p:cNvPr>
          <p:cNvGrpSpPr/>
          <p:nvPr/>
        </p:nvGrpSpPr>
        <p:grpSpPr>
          <a:xfrm>
            <a:off x="369000" y="4605190"/>
            <a:ext cx="6120000" cy="3741429"/>
            <a:chOff x="369000" y="948974"/>
            <a:chExt cx="6120000" cy="3741429"/>
          </a:xfrm>
        </p:grpSpPr>
        <p:sp>
          <p:nvSpPr>
            <p:cNvPr id="9" name="四角形: 角を丸くする 8">
              <a:extLst>
                <a:ext uri="{FF2B5EF4-FFF2-40B4-BE49-F238E27FC236}">
                  <a16:creationId xmlns:a16="http://schemas.microsoft.com/office/drawing/2014/main" id="{10677B5F-C414-84C4-3CA3-023F3BD98F1D}"/>
                </a:ext>
              </a:extLst>
            </p:cNvPr>
            <p:cNvSpPr/>
            <p:nvPr/>
          </p:nvSpPr>
          <p:spPr>
            <a:xfrm>
              <a:off x="369000" y="948974"/>
              <a:ext cx="6120000" cy="3560910"/>
            </a:xfrm>
            <a:prstGeom prst="roundRect">
              <a:avLst>
                <a:gd name="adj" fmla="val 154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テキスト ボックス 10">
              <a:extLst>
                <a:ext uri="{FF2B5EF4-FFF2-40B4-BE49-F238E27FC236}">
                  <a16:creationId xmlns:a16="http://schemas.microsoft.com/office/drawing/2014/main" id="{0D8F37A9-A924-E121-5CBC-28F428934C1B}"/>
                </a:ext>
              </a:extLst>
            </p:cNvPr>
            <p:cNvSpPr txBox="1"/>
            <p:nvPr/>
          </p:nvSpPr>
          <p:spPr>
            <a:xfrm>
              <a:off x="369000" y="1080000"/>
              <a:ext cx="6120000" cy="938719"/>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企業</a:t>
              </a:r>
              <a:r>
                <a:rPr kumimoji="1" lang="en-US" altLang="ja-JP" sz="1100" dirty="0">
                  <a:latin typeface="HG丸ｺﾞｼｯｸM-PRO" panose="020F0600000000000000" pitchFamily="50" charset="-128"/>
                  <a:ea typeface="HG丸ｺﾞｼｯｸM-PRO" panose="020F0600000000000000" pitchFamily="50" charset="-128"/>
                </a:rPr>
                <a:t>ID</a:t>
              </a:r>
              <a:r>
                <a:rPr kumimoji="1" lang="ja-JP" altLang="en-US" sz="1100" dirty="0">
                  <a:latin typeface="HG丸ｺﾞｼｯｸM-PRO" panose="020F0600000000000000" pitchFamily="50" charset="-128"/>
                  <a:ea typeface="HG丸ｺﾞｼｯｸM-PRO" panose="020F0600000000000000" pitchFamily="50" charset="-128"/>
                </a:rPr>
                <a:t>・社用メールアドレス・社員番号を入力し、［送信］をクリック</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タップ</a:t>
              </a:r>
              <a:r>
                <a:rPr kumimoji="1" lang="en-US" altLang="ja-JP" sz="1100" dirty="0">
                  <a:latin typeface="HG丸ｺﾞｼｯｸM-PRO" panose="020F0600000000000000" pitchFamily="50" charset="-128"/>
                  <a:ea typeface="HG丸ｺﾞｼｯｸM-PRO" panose="020F0600000000000000" pitchFamily="50" charset="-128"/>
                </a:rPr>
                <a:t>)</a:t>
              </a:r>
              <a:br>
                <a:rPr kumimoji="1" lang="en-US" altLang="ja-JP" sz="1100" dirty="0">
                  <a:latin typeface="HG丸ｺﾞｼｯｸM-PRO" panose="020F0600000000000000" pitchFamily="50" charset="-128"/>
                  <a:ea typeface="HG丸ｺﾞｼｯｸM-PRO" panose="020F0600000000000000" pitchFamily="50" charset="-128"/>
                </a:rPr>
              </a:br>
              <a:r>
                <a:rPr kumimoji="1" lang="ja-JP" altLang="en-US" sz="1100" dirty="0">
                  <a:latin typeface="HG丸ｺﾞｼｯｸM-PRO" panose="020F0600000000000000" pitchFamily="50" charset="-128"/>
                  <a:ea typeface="HG丸ｺﾞｼｯｸM-PRO" panose="020F0600000000000000" pitchFamily="50" charset="-128"/>
                </a:rPr>
                <a:t>します。</a:t>
              </a:r>
              <a:endParaRPr kumimoji="1" lang="en-US" altLang="ja-JP" sz="1100" dirty="0">
                <a:latin typeface="HG丸ｺﾞｼｯｸM-PRO" panose="020F0600000000000000" pitchFamily="50" charset="-128"/>
                <a:ea typeface="HG丸ｺﾞｼｯｸM-PRO" panose="020F0600000000000000" pitchFamily="50" charset="-128"/>
              </a:endParaRPr>
            </a:p>
            <a:p>
              <a:pPr marL="540000"/>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12" name="テキスト ボックス 11">
              <a:extLst>
                <a:ext uri="{FF2B5EF4-FFF2-40B4-BE49-F238E27FC236}">
                  <a16:creationId xmlns:a16="http://schemas.microsoft.com/office/drawing/2014/main" id="{A973AC75-FD92-514B-2021-3BF7A7CFF97D}"/>
                </a:ext>
              </a:extLst>
            </p:cNvPr>
            <p:cNvSpPr txBox="1"/>
            <p:nvPr/>
          </p:nvSpPr>
          <p:spPr>
            <a:xfrm>
              <a:off x="465250" y="1031282"/>
              <a:ext cx="717374" cy="400110"/>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2 </a:t>
              </a:r>
              <a:endParaRPr kumimoji="1" lang="ja-JP" altLang="en-US" sz="2000" dirty="0">
                <a:ln w="3175">
                  <a:noFill/>
                </a:ln>
                <a:solidFill>
                  <a:schemeClr val="bg1">
                    <a:lumMod val="50000"/>
                  </a:schemeClr>
                </a:solidFill>
                <a:latin typeface="+mj-lt"/>
              </a:endParaRPr>
            </a:p>
          </p:txBody>
        </p:sp>
        <p:pic>
          <p:nvPicPr>
            <p:cNvPr id="13" name="グラフィックス 12" descr="再生 単色塗りつぶし">
              <a:extLst>
                <a:ext uri="{FF2B5EF4-FFF2-40B4-BE49-F238E27FC236}">
                  <a16:creationId xmlns:a16="http://schemas.microsoft.com/office/drawing/2014/main" id="{8EAD652D-908C-CBCD-95A2-84E0B0E980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38922" y="4345916"/>
              <a:ext cx="231775" cy="457200"/>
            </a:xfrm>
            <a:prstGeom prst="rect">
              <a:avLst/>
            </a:prstGeom>
          </p:spPr>
        </p:pic>
      </p:grpSp>
      <p:sp>
        <p:nvSpPr>
          <p:cNvPr id="23" name="スライド番号プレースホルダー 1">
            <a:extLst>
              <a:ext uri="{FF2B5EF4-FFF2-40B4-BE49-F238E27FC236}">
                <a16:creationId xmlns:a16="http://schemas.microsoft.com/office/drawing/2014/main" id="{D28377DA-5DB3-1160-05F6-DAFACEE0B102}"/>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10</a:t>
            </a:fld>
            <a:endParaRPr lang="ja-JP" altLang="en-US" dirty="0"/>
          </a:p>
        </p:txBody>
      </p:sp>
      <p:pic>
        <p:nvPicPr>
          <p:cNvPr id="6" name="図 5">
            <a:extLst>
              <a:ext uri="{FF2B5EF4-FFF2-40B4-BE49-F238E27FC236}">
                <a16:creationId xmlns:a16="http://schemas.microsoft.com/office/drawing/2014/main" id="{6133D883-47F4-55D6-7C4C-F14B144B081F}"/>
              </a:ext>
            </a:extLst>
          </p:cNvPr>
          <p:cNvPicPr>
            <a:picLocks noChangeAspect="1"/>
          </p:cNvPicPr>
          <p:nvPr/>
        </p:nvPicPr>
        <p:blipFill rotWithShape="1">
          <a:blip r:embed="rId5"/>
          <a:srcRect r="54033" b="5799"/>
          <a:stretch/>
        </p:blipFill>
        <p:spPr>
          <a:xfrm>
            <a:off x="2150979" y="1521442"/>
            <a:ext cx="2556043" cy="2530356"/>
          </a:xfrm>
          <a:prstGeom prst="rect">
            <a:avLst/>
          </a:prstGeom>
          <a:ln>
            <a:noFill/>
          </a:ln>
          <a:effectLst>
            <a:outerShdw blurRad="63500" sx="102000" sy="102000" algn="ctr" rotWithShape="0">
              <a:prstClr val="black">
                <a:alpha val="40000"/>
              </a:prstClr>
            </a:outerShdw>
          </a:effectLst>
        </p:spPr>
      </p:pic>
      <p:sp>
        <p:nvSpPr>
          <p:cNvPr id="18" name="四角形: 角を丸くする 17">
            <a:extLst>
              <a:ext uri="{FF2B5EF4-FFF2-40B4-BE49-F238E27FC236}">
                <a16:creationId xmlns:a16="http://schemas.microsoft.com/office/drawing/2014/main" id="{2B59B974-1A8A-C033-A904-782E3B57C973}"/>
              </a:ext>
            </a:extLst>
          </p:cNvPr>
          <p:cNvSpPr/>
          <p:nvPr/>
        </p:nvSpPr>
        <p:spPr>
          <a:xfrm>
            <a:off x="2913809" y="3395453"/>
            <a:ext cx="1029541" cy="103398"/>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グループ化 28">
            <a:extLst>
              <a:ext uri="{FF2B5EF4-FFF2-40B4-BE49-F238E27FC236}">
                <a16:creationId xmlns:a16="http://schemas.microsoft.com/office/drawing/2014/main" id="{BE28D4CE-F625-E6B3-F505-515A794738F0}"/>
              </a:ext>
            </a:extLst>
          </p:cNvPr>
          <p:cNvGrpSpPr/>
          <p:nvPr/>
        </p:nvGrpSpPr>
        <p:grpSpPr>
          <a:xfrm>
            <a:off x="673581" y="5376288"/>
            <a:ext cx="5510838" cy="2505600"/>
            <a:chOff x="854403" y="5339712"/>
            <a:chExt cx="5510838" cy="2505600"/>
          </a:xfrm>
        </p:grpSpPr>
        <p:grpSp>
          <p:nvGrpSpPr>
            <p:cNvPr id="26" name="グループ化 25">
              <a:extLst>
                <a:ext uri="{FF2B5EF4-FFF2-40B4-BE49-F238E27FC236}">
                  <a16:creationId xmlns:a16="http://schemas.microsoft.com/office/drawing/2014/main" id="{8D390750-BAF7-2B9E-A11A-1B89A34580A9}"/>
                </a:ext>
              </a:extLst>
            </p:cNvPr>
            <p:cNvGrpSpPr/>
            <p:nvPr/>
          </p:nvGrpSpPr>
          <p:grpSpPr>
            <a:xfrm>
              <a:off x="854403" y="5339712"/>
              <a:ext cx="2520000" cy="2499909"/>
              <a:chOff x="2169000" y="5359173"/>
              <a:chExt cx="2520000" cy="2499909"/>
            </a:xfrm>
          </p:grpSpPr>
          <p:pic>
            <p:nvPicPr>
              <p:cNvPr id="20" name="図 19">
                <a:extLst>
                  <a:ext uri="{FF2B5EF4-FFF2-40B4-BE49-F238E27FC236}">
                    <a16:creationId xmlns:a16="http://schemas.microsoft.com/office/drawing/2014/main" id="{5B5C7512-06EA-EE30-6276-7CF463AC9DAB}"/>
                  </a:ext>
                </a:extLst>
              </p:cNvPr>
              <p:cNvPicPr>
                <a:picLocks noChangeAspect="1"/>
              </p:cNvPicPr>
              <p:nvPr/>
            </p:nvPicPr>
            <p:blipFill>
              <a:blip r:embed="rId6"/>
              <a:stretch>
                <a:fillRect/>
              </a:stretch>
            </p:blipFill>
            <p:spPr>
              <a:xfrm>
                <a:off x="2169000" y="5359173"/>
                <a:ext cx="2520000" cy="2499909"/>
              </a:xfrm>
              <a:prstGeom prst="rect">
                <a:avLst/>
              </a:prstGeom>
              <a:ln>
                <a:noFill/>
              </a:ln>
              <a:effectLst>
                <a:outerShdw blurRad="63500" sx="102000" sy="102000" algn="ctr" rotWithShape="0">
                  <a:prstClr val="black">
                    <a:alpha val="40000"/>
                  </a:prstClr>
                </a:outerShdw>
              </a:effectLst>
            </p:spPr>
          </p:pic>
          <p:sp>
            <p:nvSpPr>
              <p:cNvPr id="25" name="四角形: 角を丸くする 24">
                <a:extLst>
                  <a:ext uri="{FF2B5EF4-FFF2-40B4-BE49-F238E27FC236}">
                    <a16:creationId xmlns:a16="http://schemas.microsoft.com/office/drawing/2014/main" id="{6640FC20-1CD0-1EDB-4B23-BACF4614044A}"/>
                  </a:ext>
                </a:extLst>
              </p:cNvPr>
              <p:cNvSpPr/>
              <p:nvPr/>
            </p:nvSpPr>
            <p:spPr>
              <a:xfrm>
                <a:off x="2770934" y="6433338"/>
                <a:ext cx="1305766" cy="1028547"/>
              </a:xfrm>
              <a:prstGeom prst="roundRect">
                <a:avLst>
                  <a:gd name="adj" fmla="val 7193"/>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28" name="図 27">
              <a:extLst>
                <a:ext uri="{FF2B5EF4-FFF2-40B4-BE49-F238E27FC236}">
                  <a16:creationId xmlns:a16="http://schemas.microsoft.com/office/drawing/2014/main" id="{8DD29EBC-EB55-A6C3-592F-E21B722F3BA9}"/>
                </a:ext>
              </a:extLst>
            </p:cNvPr>
            <p:cNvPicPr>
              <a:picLocks noChangeAspect="1"/>
            </p:cNvPicPr>
            <p:nvPr/>
          </p:nvPicPr>
          <p:blipFill>
            <a:blip r:embed="rId7"/>
            <a:stretch>
              <a:fillRect/>
            </a:stretch>
          </p:blipFill>
          <p:spPr>
            <a:xfrm>
              <a:off x="3845241" y="5339712"/>
              <a:ext cx="2520000" cy="2505600"/>
            </a:xfrm>
            <a:prstGeom prst="rect">
              <a:avLst/>
            </a:prstGeom>
            <a:ln>
              <a:noFill/>
            </a:ln>
            <a:effectLst>
              <a:outerShdw blurRad="63500" sx="102000" sy="102000" algn="ctr" rotWithShape="0">
                <a:prstClr val="black">
                  <a:alpha val="40000"/>
                </a:prstClr>
              </a:outerShdw>
            </a:effectLst>
          </p:spPr>
        </p:pic>
      </p:grpSp>
      <p:pic>
        <p:nvPicPr>
          <p:cNvPr id="32" name="グラフィックス 31" descr="カーソル 単色塗りつぶし">
            <a:extLst>
              <a:ext uri="{FF2B5EF4-FFF2-40B4-BE49-F238E27FC236}">
                <a16:creationId xmlns:a16="http://schemas.microsoft.com/office/drawing/2014/main" id="{44E8DD07-3DC5-332F-7F4F-18D2A9A3A29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32459" y="3419175"/>
            <a:ext cx="221781" cy="221781"/>
          </a:xfrm>
          <a:prstGeom prst="rect">
            <a:avLst/>
          </a:prstGeom>
        </p:spPr>
      </p:pic>
      <p:pic>
        <p:nvPicPr>
          <p:cNvPr id="33" name="グラフィックス 32" descr="カーソル 単色塗りつぶし">
            <a:extLst>
              <a:ext uri="{FF2B5EF4-FFF2-40B4-BE49-F238E27FC236}">
                <a16:creationId xmlns:a16="http://schemas.microsoft.com/office/drawing/2014/main" id="{D5DA3D84-99A9-EDD0-31E3-22954BCDB9B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17990" y="7361644"/>
            <a:ext cx="221781" cy="221781"/>
          </a:xfrm>
          <a:prstGeom prst="rect">
            <a:avLst/>
          </a:prstGeom>
        </p:spPr>
      </p:pic>
    </p:spTree>
    <p:extLst>
      <p:ext uri="{BB962C8B-B14F-4D97-AF65-F5344CB8AC3E}">
        <p14:creationId xmlns:p14="http://schemas.microsoft.com/office/powerpoint/2010/main" val="3491939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四角形: 角を丸くする 34">
            <a:extLst>
              <a:ext uri="{FF2B5EF4-FFF2-40B4-BE49-F238E27FC236}">
                <a16:creationId xmlns:a16="http://schemas.microsoft.com/office/drawing/2014/main" id="{2E2E3703-8E86-CA34-6B78-76BA8B570751}"/>
              </a:ext>
            </a:extLst>
          </p:cNvPr>
          <p:cNvSpPr/>
          <p:nvPr/>
        </p:nvSpPr>
        <p:spPr>
          <a:xfrm>
            <a:off x="369000" y="948974"/>
            <a:ext cx="6120000" cy="3305526"/>
          </a:xfrm>
          <a:prstGeom prst="roundRect">
            <a:avLst>
              <a:gd name="adj" fmla="val 17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タイトル 2">
            <a:extLst>
              <a:ext uri="{FF2B5EF4-FFF2-40B4-BE49-F238E27FC236}">
                <a16:creationId xmlns:a16="http://schemas.microsoft.com/office/drawing/2014/main" id="{27AFC9ED-C4DA-C3D1-DA05-E1DC3F765FF7}"/>
              </a:ext>
            </a:extLst>
          </p:cNvPr>
          <p:cNvSpPr>
            <a:spLocks noGrp="1"/>
          </p:cNvSpPr>
          <p:nvPr>
            <p:ph type="title"/>
          </p:nvPr>
        </p:nvSpPr>
        <p:spPr/>
        <p:txBody>
          <a:bodyPr/>
          <a:lstStyle/>
          <a:p>
            <a:r>
              <a:rPr kumimoji="1" lang="en-US" altLang="ja-JP" dirty="0"/>
              <a:t>1-3 </a:t>
            </a:r>
            <a:r>
              <a:rPr kumimoji="1" lang="ja-JP" altLang="en-US" dirty="0"/>
              <a:t>パスワードを変更する ②</a:t>
            </a:r>
          </a:p>
        </p:txBody>
      </p:sp>
      <p:sp>
        <p:nvSpPr>
          <p:cNvPr id="10" name="テキスト ボックス 9">
            <a:extLst>
              <a:ext uri="{FF2B5EF4-FFF2-40B4-BE49-F238E27FC236}">
                <a16:creationId xmlns:a16="http://schemas.microsoft.com/office/drawing/2014/main" id="{492E19B3-DE3B-9A3A-339F-6E4BBFD6E0C7}"/>
              </a:ext>
            </a:extLst>
          </p:cNvPr>
          <p:cNvSpPr txBox="1"/>
          <p:nvPr/>
        </p:nvSpPr>
        <p:spPr>
          <a:xfrm>
            <a:off x="369000" y="1080000"/>
            <a:ext cx="6120000" cy="807913"/>
          </a:xfrm>
          <a:prstGeom prst="rect">
            <a:avLst/>
          </a:prstGeom>
          <a:noFill/>
        </p:spPr>
        <p:txBody>
          <a:bodyPr wrap="square" rtlCol="0">
            <a:spAutoFit/>
          </a:bodyPr>
          <a:lstStyle/>
          <a:p>
            <a:pPr marL="540000">
              <a:spcBef>
                <a:spcPts val="600"/>
              </a:spcBef>
            </a:pPr>
            <a:r>
              <a:rPr kumimoji="1" lang="ja-JP" altLang="en-US" sz="1100" dirty="0">
                <a:latin typeface="HG丸ｺﾞｼｯｸM-PRO" panose="020F0600000000000000" pitchFamily="50" charset="-128"/>
                <a:ea typeface="HG丸ｺﾞｼｯｸM-PRO" panose="020F0600000000000000" pitchFamily="50" charset="-128"/>
              </a:rPr>
              <a:t>対象のアドレスにパスワード変更のメールが届きます。</a:t>
            </a:r>
            <a:endParaRPr kumimoji="1" lang="en-US" altLang="ja-JP" sz="1100" dirty="0">
              <a:latin typeface="HG丸ｺﾞｼｯｸM-PRO" panose="020F0600000000000000" pitchFamily="50" charset="-128"/>
              <a:ea typeface="HG丸ｺﾞｼｯｸM-PRO" panose="020F0600000000000000" pitchFamily="50" charset="-128"/>
            </a:endParaRPr>
          </a:p>
          <a:p>
            <a:pPr marL="540000">
              <a:spcBef>
                <a:spcPts val="300"/>
              </a:spcBef>
            </a:pPr>
            <a:r>
              <a:rPr kumimoji="1" lang="en-US" altLang="ja-JP" sz="1100" dirty="0">
                <a:latin typeface="HG丸ｺﾞｼｯｸM-PRO" panose="020F0600000000000000" pitchFamily="50" charset="-128"/>
                <a:ea typeface="HG丸ｺﾞｼｯｸM-PRO" panose="020F0600000000000000" pitchFamily="50" charset="-128"/>
              </a:rPr>
              <a:t>URL</a:t>
            </a:r>
            <a:r>
              <a:rPr kumimoji="1" lang="ja-JP" altLang="en-US" sz="1100" dirty="0">
                <a:latin typeface="HG丸ｺﾞｼｯｸM-PRO" panose="020F0600000000000000" pitchFamily="50" charset="-128"/>
                <a:ea typeface="HG丸ｺﾞｼｯｸM-PRO" panose="020F0600000000000000" pitchFamily="50" charset="-128"/>
              </a:rPr>
              <a:t>をクリック</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タップ</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して、パスワードの再設定画面に移ります。</a:t>
            </a:r>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31" name="テキスト ボックス 30">
            <a:extLst>
              <a:ext uri="{FF2B5EF4-FFF2-40B4-BE49-F238E27FC236}">
                <a16:creationId xmlns:a16="http://schemas.microsoft.com/office/drawing/2014/main" id="{D0EB7B08-3B90-3496-2B8F-531E8A19BC89}"/>
              </a:ext>
            </a:extLst>
          </p:cNvPr>
          <p:cNvSpPr txBox="1"/>
          <p:nvPr/>
        </p:nvSpPr>
        <p:spPr>
          <a:xfrm>
            <a:off x="465250" y="1031282"/>
            <a:ext cx="717374" cy="400110"/>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3 </a:t>
            </a:r>
            <a:endParaRPr kumimoji="1" lang="ja-JP" altLang="en-US" sz="2000" dirty="0">
              <a:ln w="3175">
                <a:noFill/>
              </a:ln>
              <a:solidFill>
                <a:schemeClr val="bg1">
                  <a:lumMod val="50000"/>
                </a:schemeClr>
              </a:solidFill>
              <a:latin typeface="+mj-lt"/>
            </a:endParaRPr>
          </a:p>
        </p:txBody>
      </p:sp>
      <p:pic>
        <p:nvPicPr>
          <p:cNvPr id="37" name="グラフィックス 36" descr="再生 単色塗りつぶし">
            <a:extLst>
              <a:ext uri="{FF2B5EF4-FFF2-40B4-BE49-F238E27FC236}">
                <a16:creationId xmlns:a16="http://schemas.microsoft.com/office/drawing/2014/main" id="{95137555-89A6-F07D-FCE9-03E976896C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638922" y="4086076"/>
            <a:ext cx="231775" cy="457200"/>
          </a:xfrm>
          <a:prstGeom prst="rect">
            <a:avLst/>
          </a:prstGeom>
        </p:spPr>
      </p:pic>
      <p:grpSp>
        <p:nvGrpSpPr>
          <p:cNvPr id="42" name="グループ化 41">
            <a:extLst>
              <a:ext uri="{FF2B5EF4-FFF2-40B4-BE49-F238E27FC236}">
                <a16:creationId xmlns:a16="http://schemas.microsoft.com/office/drawing/2014/main" id="{B7320E09-760E-99AF-E131-A4B779F8620B}"/>
              </a:ext>
            </a:extLst>
          </p:cNvPr>
          <p:cNvGrpSpPr/>
          <p:nvPr/>
        </p:nvGrpSpPr>
        <p:grpSpPr>
          <a:xfrm>
            <a:off x="369000" y="4854477"/>
            <a:ext cx="6120000" cy="4116803"/>
            <a:chOff x="521400" y="1101373"/>
            <a:chExt cx="6120000" cy="3892219"/>
          </a:xfrm>
        </p:grpSpPr>
        <p:sp>
          <p:nvSpPr>
            <p:cNvPr id="38" name="四角形: 角を丸くする 37">
              <a:extLst>
                <a:ext uri="{FF2B5EF4-FFF2-40B4-BE49-F238E27FC236}">
                  <a16:creationId xmlns:a16="http://schemas.microsoft.com/office/drawing/2014/main" id="{2BB0EDC9-80DE-6FE0-A40F-3E68CB96C8C9}"/>
                </a:ext>
              </a:extLst>
            </p:cNvPr>
            <p:cNvSpPr/>
            <p:nvPr/>
          </p:nvSpPr>
          <p:spPr>
            <a:xfrm>
              <a:off x="521400" y="1101373"/>
              <a:ext cx="6120000" cy="3892219"/>
            </a:xfrm>
            <a:prstGeom prst="roundRect">
              <a:avLst>
                <a:gd name="adj" fmla="val 282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テキスト ボックス 38">
              <a:extLst>
                <a:ext uri="{FF2B5EF4-FFF2-40B4-BE49-F238E27FC236}">
                  <a16:creationId xmlns:a16="http://schemas.microsoft.com/office/drawing/2014/main" id="{B630BFB6-9902-7B87-E985-74F9D008753A}"/>
                </a:ext>
              </a:extLst>
            </p:cNvPr>
            <p:cNvSpPr txBox="1"/>
            <p:nvPr/>
          </p:nvSpPr>
          <p:spPr>
            <a:xfrm>
              <a:off x="521400" y="1232400"/>
              <a:ext cx="6120000" cy="600164"/>
            </a:xfrm>
            <a:prstGeom prst="rect">
              <a:avLst/>
            </a:prstGeom>
            <a:noFill/>
          </p:spPr>
          <p:txBody>
            <a:bodyPr wrap="square" rtlCol="0">
              <a:spAutoFit/>
            </a:bodyPr>
            <a:lstStyle/>
            <a:p>
              <a:pPr marL="540000">
                <a:spcBef>
                  <a:spcPts val="600"/>
                </a:spcBef>
              </a:pPr>
              <a:r>
                <a:rPr kumimoji="1" lang="ja-JP" altLang="en-US" sz="1100" dirty="0">
                  <a:latin typeface="HG丸ｺﾞｼｯｸM-PRO" panose="020F0600000000000000" pitchFamily="50" charset="-128"/>
                  <a:ea typeface="HG丸ｺﾞｼｯｸM-PRO" panose="020F0600000000000000" pitchFamily="50" charset="-128"/>
                </a:rPr>
                <a:t>新しいパスワードを入力して</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送信</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をクリック</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タップ</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して設定完了です。</a:t>
              </a:r>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40" name="テキスト ボックス 39">
              <a:extLst>
                <a:ext uri="{FF2B5EF4-FFF2-40B4-BE49-F238E27FC236}">
                  <a16:creationId xmlns:a16="http://schemas.microsoft.com/office/drawing/2014/main" id="{CBFF6495-2F78-A48C-AD4E-C64CDBF77FCD}"/>
                </a:ext>
              </a:extLst>
            </p:cNvPr>
            <p:cNvSpPr txBox="1"/>
            <p:nvPr/>
          </p:nvSpPr>
          <p:spPr>
            <a:xfrm>
              <a:off x="617650" y="1183682"/>
              <a:ext cx="717374" cy="400110"/>
            </a:xfrm>
            <a:prstGeom prst="rect">
              <a:avLst/>
            </a:prstGeom>
            <a:noFill/>
          </p:spPr>
          <p:txBody>
            <a:bodyPr wrap="square" rtlCol="0">
              <a:spAutoFit/>
            </a:bodyPr>
            <a:lstStyle/>
            <a:p>
              <a:r>
                <a:rPr kumimoji="1" lang="en-US" altLang="ja-JP" sz="2000" b="1" dirty="0">
                  <a:ln w="25400">
                    <a:solidFill>
                      <a:srgbClr val="58A854"/>
                    </a:solidFill>
                  </a:ln>
                  <a:solidFill>
                    <a:srgbClr val="58A854"/>
                  </a:solidFill>
                  <a:latin typeface="+mj-lt"/>
                </a:rPr>
                <a:t>4</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grpSp>
      <p:sp>
        <p:nvSpPr>
          <p:cNvPr id="8" name="スライド番号プレースホルダー 1">
            <a:extLst>
              <a:ext uri="{FF2B5EF4-FFF2-40B4-BE49-F238E27FC236}">
                <a16:creationId xmlns:a16="http://schemas.microsoft.com/office/drawing/2014/main" id="{141D4A88-A568-03C7-4EA1-EC4664B0C234}"/>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11</a:t>
            </a:fld>
            <a:endParaRPr lang="ja-JP" altLang="en-US" dirty="0"/>
          </a:p>
        </p:txBody>
      </p:sp>
      <p:pic>
        <p:nvPicPr>
          <p:cNvPr id="6" name="図 5" descr="グラフィカル ユーザー インターフェイス&#10;&#10;自動的に生成された説明">
            <a:extLst>
              <a:ext uri="{FF2B5EF4-FFF2-40B4-BE49-F238E27FC236}">
                <a16:creationId xmlns:a16="http://schemas.microsoft.com/office/drawing/2014/main" id="{B9596D9B-76CD-D0EB-A4AC-824605DE72C0}"/>
              </a:ext>
            </a:extLst>
          </p:cNvPr>
          <p:cNvPicPr>
            <a:picLocks noChangeAspect="1"/>
          </p:cNvPicPr>
          <p:nvPr/>
        </p:nvPicPr>
        <p:blipFill rotWithShape="1">
          <a:blip r:embed="rId4"/>
          <a:srcRect r="55371" b="9397"/>
          <a:stretch/>
        </p:blipFill>
        <p:spPr>
          <a:xfrm>
            <a:off x="1898650" y="5537957"/>
            <a:ext cx="3060700" cy="3013338"/>
          </a:xfrm>
          <a:prstGeom prst="rect">
            <a:avLst/>
          </a:prstGeom>
          <a:effectLst>
            <a:outerShdw blurRad="63500" sx="102000" sy="102000" algn="ctr" rotWithShape="0">
              <a:prstClr val="black">
                <a:alpha val="40000"/>
              </a:prstClr>
            </a:outerShdw>
          </a:effectLst>
        </p:spPr>
      </p:pic>
      <p:pic>
        <p:nvPicPr>
          <p:cNvPr id="22" name="図 21" descr="グラフィカル ユーザー インターフェイス, テキスト, アプリケーション, メール&#10;&#10;自動的に生成された説明">
            <a:extLst>
              <a:ext uri="{FF2B5EF4-FFF2-40B4-BE49-F238E27FC236}">
                <a16:creationId xmlns:a16="http://schemas.microsoft.com/office/drawing/2014/main" id="{A70E0475-ECB5-859D-A09D-457639624B8E}"/>
              </a:ext>
            </a:extLst>
          </p:cNvPr>
          <p:cNvPicPr>
            <a:picLocks noChangeAspect="1"/>
          </p:cNvPicPr>
          <p:nvPr/>
        </p:nvPicPr>
        <p:blipFill>
          <a:blip r:embed="rId5"/>
          <a:stretch>
            <a:fillRect/>
          </a:stretch>
        </p:blipFill>
        <p:spPr>
          <a:xfrm>
            <a:off x="1133825" y="1698457"/>
            <a:ext cx="4590350" cy="2303154"/>
          </a:xfrm>
          <a:prstGeom prst="rect">
            <a:avLst/>
          </a:prstGeom>
          <a:effectLst>
            <a:outerShdw blurRad="63500" sx="102000" sy="102000" algn="ctr" rotWithShape="0">
              <a:prstClr val="black">
                <a:alpha val="40000"/>
              </a:prstClr>
            </a:outerShdw>
          </a:effectLst>
        </p:spPr>
      </p:pic>
      <p:sp>
        <p:nvSpPr>
          <p:cNvPr id="25" name="テキスト プレースホルダー 1">
            <a:extLst>
              <a:ext uri="{FF2B5EF4-FFF2-40B4-BE49-F238E27FC236}">
                <a16:creationId xmlns:a16="http://schemas.microsoft.com/office/drawing/2014/main" id="{7103AAA0-EFCA-C408-7C20-13C4AA980DC1}"/>
              </a:ext>
            </a:extLst>
          </p:cNvPr>
          <p:cNvSpPr>
            <a:spLocks noGrp="1"/>
          </p:cNvSpPr>
          <p:nvPr>
            <p:ph type="body" sz="quarter" idx="13"/>
          </p:nvPr>
        </p:nvSpPr>
        <p:spPr>
          <a:xfrm>
            <a:off x="166434" y="9673850"/>
            <a:ext cx="1493923" cy="338554"/>
          </a:xfrm>
        </p:spPr>
        <p:txBody>
          <a:bodyPr/>
          <a:lstStyle/>
          <a:p>
            <a:r>
              <a:rPr kumimoji="1" lang="ja-JP" altLang="en-US" dirty="0"/>
              <a:t>ヘルプページは</a:t>
            </a:r>
            <a:r>
              <a:rPr kumimoji="1" lang="ja-JP" altLang="en-US" dirty="0">
                <a:hlinkClick r:id="rId6"/>
              </a:rPr>
              <a:t>こちら</a:t>
            </a:r>
            <a:endParaRPr kumimoji="1" lang="ja-JP" altLang="en-US" dirty="0"/>
          </a:p>
          <a:p>
            <a:endParaRPr kumimoji="1" lang="ja-JP" altLang="en-US" dirty="0"/>
          </a:p>
        </p:txBody>
      </p:sp>
    </p:spTree>
    <p:extLst>
      <p:ext uri="{BB962C8B-B14F-4D97-AF65-F5344CB8AC3E}">
        <p14:creationId xmlns:p14="http://schemas.microsoft.com/office/powerpoint/2010/main" val="634316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8A854"/>
        </a:solidFill>
        <a:effectLst/>
      </p:bgPr>
    </p:bg>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55C94775-F5E5-2468-6976-CB80C2044F4D}"/>
              </a:ext>
            </a:extLst>
          </p:cNvPr>
          <p:cNvSpPr/>
          <p:nvPr/>
        </p:nvSpPr>
        <p:spPr>
          <a:xfrm>
            <a:off x="406400" y="957943"/>
            <a:ext cx="6045200" cy="8462282"/>
          </a:xfrm>
          <a:prstGeom prst="roundRect">
            <a:avLst>
              <a:gd name="adj" fmla="val 79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楕円 6">
            <a:extLst>
              <a:ext uri="{FF2B5EF4-FFF2-40B4-BE49-F238E27FC236}">
                <a16:creationId xmlns:a16="http://schemas.microsoft.com/office/drawing/2014/main" id="{BF9095CA-206E-BFB6-C368-C3A817D5EFE3}"/>
              </a:ext>
            </a:extLst>
          </p:cNvPr>
          <p:cNvSpPr/>
          <p:nvPr/>
        </p:nvSpPr>
        <p:spPr>
          <a:xfrm>
            <a:off x="2708999" y="237943"/>
            <a:ext cx="1440000" cy="1440000"/>
          </a:xfrm>
          <a:prstGeom prst="ellipse">
            <a:avLst/>
          </a:prstGeom>
          <a:solidFill>
            <a:srgbClr val="58A854"/>
          </a:solidFill>
          <a:ln w="114300">
            <a:solidFill>
              <a:srgbClr val="58A85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kumimoji="1" lang="en-US" altLang="ja-JP" sz="6600" b="1" dirty="0">
                <a:ln w="25400">
                  <a:solidFill>
                    <a:schemeClr val="bg1"/>
                  </a:solidFill>
                </a:ln>
              </a:rPr>
              <a:t>2</a:t>
            </a:r>
            <a:endParaRPr kumimoji="1" lang="ja-JP" altLang="en-US" sz="6600" b="1" dirty="0">
              <a:ln w="25400">
                <a:solidFill>
                  <a:schemeClr val="bg1"/>
                </a:solidFill>
              </a:ln>
            </a:endParaRPr>
          </a:p>
        </p:txBody>
      </p:sp>
      <p:sp>
        <p:nvSpPr>
          <p:cNvPr id="10" name="テキスト ボックス 9">
            <a:extLst>
              <a:ext uri="{FF2B5EF4-FFF2-40B4-BE49-F238E27FC236}">
                <a16:creationId xmlns:a16="http://schemas.microsoft.com/office/drawing/2014/main" id="{D27A3F52-0D91-9530-7B04-C2C4684E509C}"/>
              </a:ext>
            </a:extLst>
          </p:cNvPr>
          <p:cNvSpPr txBox="1"/>
          <p:nvPr/>
        </p:nvSpPr>
        <p:spPr>
          <a:xfrm>
            <a:off x="639000" y="4356886"/>
            <a:ext cx="4920552" cy="523220"/>
          </a:xfrm>
          <a:prstGeom prst="rect">
            <a:avLst/>
          </a:prstGeom>
          <a:noFill/>
        </p:spPr>
        <p:txBody>
          <a:bodyPr wrap="square">
            <a:spAutoFit/>
          </a:bodyPr>
          <a:lstStyle/>
          <a:p>
            <a:pPr marL="0" lvl="0" indent="0" rtl="0">
              <a:lnSpc>
                <a:spcPct val="100000"/>
              </a:lnSpc>
              <a:spcBef>
                <a:spcPts val="0"/>
              </a:spcBef>
              <a:spcAft>
                <a:spcPts val="0"/>
              </a:spcAft>
              <a:buClr>
                <a:srgbClr val="3F3F3F"/>
              </a:buClr>
              <a:buSzPts val="1800"/>
              <a:buNone/>
            </a:pPr>
            <a:r>
              <a:rPr lang="ja-JP" altLang="en-US" sz="2800" b="1" dirty="0">
                <a:ln w="12700">
                  <a:solidFill>
                    <a:srgbClr val="58A854"/>
                  </a:solidFill>
                </a:ln>
                <a:solidFill>
                  <a:srgbClr val="58A854"/>
                </a:solidFill>
                <a:latin typeface="HG丸ｺﾞｼｯｸM-PRO" panose="020F0600000000000000" pitchFamily="50" charset="-128"/>
                <a:ea typeface="HG丸ｺﾞｼｯｸM-PRO" panose="020F0600000000000000" pitchFamily="50" charset="-128"/>
              </a:rPr>
              <a:t>従業員画面操作｜</a:t>
            </a:r>
            <a:r>
              <a:rPr lang="en-US" altLang="ja-JP" sz="2400" b="1" dirty="0">
                <a:ln w="12700">
                  <a:solidFill>
                    <a:srgbClr val="58A854"/>
                  </a:solidFill>
                </a:ln>
                <a:solidFill>
                  <a:srgbClr val="58A854"/>
                </a:solidFill>
                <a:latin typeface="HG丸ｺﾞｼｯｸM-PRO" panose="020F0600000000000000" pitchFamily="50" charset="-128"/>
                <a:ea typeface="HG丸ｺﾞｼｯｸM-PRO" panose="020F0600000000000000" pitchFamily="50" charset="-128"/>
              </a:rPr>
              <a:t>PC</a:t>
            </a:r>
            <a:r>
              <a:rPr lang="ja-JP" altLang="en-US" sz="2400" b="1" dirty="0">
                <a:ln w="12700">
                  <a:solidFill>
                    <a:srgbClr val="58A854"/>
                  </a:solidFill>
                </a:ln>
                <a:solidFill>
                  <a:srgbClr val="58A854"/>
                </a:solidFill>
                <a:latin typeface="HG丸ｺﾞｼｯｸM-PRO" panose="020F0600000000000000" pitchFamily="50" charset="-128"/>
                <a:ea typeface="HG丸ｺﾞｼｯｸM-PRO" panose="020F0600000000000000" pitchFamily="50" charset="-128"/>
              </a:rPr>
              <a:t>画面</a:t>
            </a:r>
            <a:endParaRPr lang="en-US" altLang="ja-JP" sz="3200" b="1" dirty="0">
              <a:ln w="12700">
                <a:solidFill>
                  <a:srgbClr val="58A854"/>
                </a:solidFill>
              </a:ln>
              <a:solidFill>
                <a:srgbClr val="58A854"/>
              </a:solidFill>
              <a:latin typeface="HG丸ｺﾞｼｯｸM-PRO" panose="020F0600000000000000" pitchFamily="50" charset="-128"/>
              <a:ea typeface="HG丸ｺﾞｼｯｸM-PRO" panose="020F0600000000000000" pitchFamily="50" charset="-128"/>
            </a:endParaRPr>
          </a:p>
        </p:txBody>
      </p:sp>
      <p:sp>
        <p:nvSpPr>
          <p:cNvPr id="4" name="テキスト ボックス 3">
            <a:extLst>
              <a:ext uri="{FF2B5EF4-FFF2-40B4-BE49-F238E27FC236}">
                <a16:creationId xmlns:a16="http://schemas.microsoft.com/office/drawing/2014/main" id="{410F1B84-C162-49B7-DE4A-0E1AB54CF5B9}"/>
              </a:ext>
            </a:extLst>
          </p:cNvPr>
          <p:cNvSpPr txBox="1"/>
          <p:nvPr/>
        </p:nvSpPr>
        <p:spPr>
          <a:xfrm>
            <a:off x="639000" y="5197704"/>
            <a:ext cx="5580000" cy="307777"/>
          </a:xfrm>
          <a:prstGeom prst="rect">
            <a:avLst/>
          </a:prstGeom>
          <a:noFill/>
        </p:spPr>
        <p:txBody>
          <a:bodyPr wrap="square" rtlCol="0">
            <a:spAutoFit/>
          </a:bodyPr>
          <a:lstStyle/>
          <a:p>
            <a:pPr marL="0" lvl="0" indent="0" rtl="0">
              <a:lnSpc>
                <a:spcPct val="100000"/>
              </a:lnSpc>
              <a:spcBef>
                <a:spcPts val="0"/>
              </a:spcBef>
              <a:spcAft>
                <a:spcPts val="0"/>
              </a:spcAft>
              <a:buClr>
                <a:srgbClr val="3F3F3F"/>
              </a:buClr>
              <a:buSzPts val="1800"/>
              <a:buNone/>
            </a:pPr>
            <a:r>
              <a:rPr lang="ja-JP" altLang="en-US" dirty="0">
                <a:solidFill>
                  <a:schemeClr val="tx1"/>
                </a:solidFill>
                <a:latin typeface="HG丸ｺﾞｼｯｸM-PRO" panose="020F0600000000000000" pitchFamily="50" charset="-128"/>
                <a:ea typeface="HG丸ｺﾞｼｯｸM-PRO" panose="020F0600000000000000" pitchFamily="50" charset="-128"/>
              </a:rPr>
              <a:t>本章では</a:t>
            </a:r>
            <a:r>
              <a:rPr lang="en-US" altLang="ja-JP" dirty="0">
                <a:solidFill>
                  <a:schemeClr val="tx1"/>
                </a:solidFill>
                <a:latin typeface="HG丸ｺﾞｼｯｸM-PRO" panose="020F0600000000000000" pitchFamily="50" charset="-128"/>
                <a:ea typeface="HG丸ｺﾞｼｯｸM-PRO" panose="020F0600000000000000" pitchFamily="50" charset="-128"/>
              </a:rPr>
              <a:t>PC</a:t>
            </a:r>
            <a:r>
              <a:rPr lang="ja-JP" altLang="en-US" dirty="0">
                <a:solidFill>
                  <a:schemeClr val="tx1"/>
                </a:solidFill>
                <a:latin typeface="HG丸ｺﾞｼｯｸM-PRO" panose="020F0600000000000000" pitchFamily="50" charset="-128"/>
                <a:ea typeface="HG丸ｺﾞｼｯｸM-PRO" panose="020F0600000000000000" pitchFamily="50" charset="-128"/>
              </a:rPr>
              <a:t>画面での従業員操作に関して説明いたします。</a:t>
            </a:r>
          </a:p>
        </p:txBody>
      </p:sp>
      <p:sp>
        <p:nvSpPr>
          <p:cNvPr id="9" name="四角形: 角を丸くする 8">
            <a:extLst>
              <a:ext uri="{FF2B5EF4-FFF2-40B4-BE49-F238E27FC236}">
                <a16:creationId xmlns:a16="http://schemas.microsoft.com/office/drawing/2014/main" id="{03439740-0BF1-F41E-1C88-3EB6E57CC2CD}"/>
              </a:ext>
            </a:extLst>
          </p:cNvPr>
          <p:cNvSpPr/>
          <p:nvPr/>
        </p:nvSpPr>
        <p:spPr>
          <a:xfrm>
            <a:off x="729000" y="5026423"/>
            <a:ext cx="5400000" cy="45719"/>
          </a:xfrm>
          <a:prstGeom prst="roundRect">
            <a:avLst>
              <a:gd name="adj" fmla="val 50000"/>
            </a:avLst>
          </a:prstGeom>
          <a:solidFill>
            <a:srgbClr val="58A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686239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a:extLst>
              <a:ext uri="{FF2B5EF4-FFF2-40B4-BE49-F238E27FC236}">
                <a16:creationId xmlns:a16="http://schemas.microsoft.com/office/drawing/2014/main" id="{77930E23-92DA-1E04-9AA3-62482A572E87}"/>
              </a:ext>
            </a:extLst>
          </p:cNvPr>
          <p:cNvSpPr/>
          <p:nvPr/>
        </p:nvSpPr>
        <p:spPr>
          <a:xfrm>
            <a:off x="279000" y="1292236"/>
            <a:ext cx="6300000" cy="756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5" name="図 24">
            <a:extLst>
              <a:ext uri="{FF2B5EF4-FFF2-40B4-BE49-F238E27FC236}">
                <a16:creationId xmlns:a16="http://schemas.microsoft.com/office/drawing/2014/main" id="{9090843A-37C1-F7F2-4C32-ABDB136ED531}"/>
              </a:ext>
            </a:extLst>
          </p:cNvPr>
          <p:cNvPicPr>
            <a:picLocks noChangeAspect="1"/>
          </p:cNvPicPr>
          <p:nvPr/>
        </p:nvPicPr>
        <p:blipFill>
          <a:blip r:embed="rId2"/>
          <a:stretch>
            <a:fillRect/>
          </a:stretch>
        </p:blipFill>
        <p:spPr>
          <a:xfrm>
            <a:off x="549000" y="3665305"/>
            <a:ext cx="5760000" cy="2622026"/>
          </a:xfrm>
          <a:prstGeom prst="rect">
            <a:avLst/>
          </a:prstGeom>
          <a:ln>
            <a:noFill/>
          </a:ln>
          <a:effectLst>
            <a:outerShdw blurRad="63500" sx="102000" sy="102000" algn="ctr" rotWithShape="0">
              <a:prstClr val="black">
                <a:alpha val="40000"/>
              </a:prstClr>
            </a:outerShdw>
          </a:effectLst>
        </p:spPr>
      </p:pic>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p:txBody>
          <a:bodyPr/>
          <a:lstStyle/>
          <a:p>
            <a:r>
              <a:rPr kumimoji="1" lang="en-US" altLang="ja-JP" dirty="0"/>
              <a:t>2-1</a:t>
            </a:r>
            <a:r>
              <a:rPr kumimoji="1" lang="ja-JP" altLang="en-US" dirty="0"/>
              <a:t>従業員</a:t>
            </a:r>
            <a:r>
              <a:rPr kumimoji="1" lang="en-US" altLang="ja-JP" dirty="0"/>
              <a:t>TOP</a:t>
            </a:r>
            <a:r>
              <a:rPr kumimoji="1" lang="ja-JP" altLang="en-US" dirty="0"/>
              <a:t>画面について</a:t>
            </a:r>
          </a:p>
        </p:txBody>
      </p:sp>
      <p:sp>
        <p:nvSpPr>
          <p:cNvPr id="4" name="テキスト ボックス 3">
            <a:extLst>
              <a:ext uri="{FF2B5EF4-FFF2-40B4-BE49-F238E27FC236}">
                <a16:creationId xmlns:a16="http://schemas.microsoft.com/office/drawing/2014/main" id="{E2B8FB69-FCA1-B7E9-E396-E8DA63AED07B}"/>
              </a:ext>
            </a:extLst>
          </p:cNvPr>
          <p:cNvSpPr txBox="1"/>
          <p:nvPr/>
        </p:nvSpPr>
        <p:spPr>
          <a:xfrm>
            <a:off x="369000" y="900000"/>
            <a:ext cx="6120000" cy="261610"/>
          </a:xfrm>
          <a:prstGeom prst="rect">
            <a:avLst/>
          </a:prstGeom>
          <a:noFill/>
        </p:spPr>
        <p:txBody>
          <a:bodyPr wrap="square" rtlCol="0">
            <a:spAutoFit/>
          </a:bodyPr>
          <a:lstStyle/>
          <a:p>
            <a:r>
              <a:rPr kumimoji="1" lang="ja-JP" altLang="en-US" sz="1100" dirty="0">
                <a:latin typeface="HG丸ｺﾞｼｯｸM-PRO" panose="020F0600000000000000" pitchFamily="50" charset="-128"/>
                <a:ea typeface="HG丸ｺﾞｼｯｸM-PRO" panose="020F0600000000000000" pitchFamily="50" charset="-128"/>
              </a:rPr>
              <a:t>ログインすると、以下のようなトップ画面が表示されます。</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18" name="スライド番号プレースホルダー 1">
            <a:extLst>
              <a:ext uri="{FF2B5EF4-FFF2-40B4-BE49-F238E27FC236}">
                <a16:creationId xmlns:a16="http://schemas.microsoft.com/office/drawing/2014/main" id="{77024B58-9AB0-EDDC-6B63-604F0E538146}"/>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13</a:t>
            </a:fld>
            <a:endParaRPr lang="ja-JP" altLang="en-US" dirty="0"/>
          </a:p>
        </p:txBody>
      </p:sp>
      <p:sp>
        <p:nvSpPr>
          <p:cNvPr id="5" name="四角形: 角を丸くする 4">
            <a:extLst>
              <a:ext uri="{FF2B5EF4-FFF2-40B4-BE49-F238E27FC236}">
                <a16:creationId xmlns:a16="http://schemas.microsoft.com/office/drawing/2014/main" id="{E15AED40-1E06-74C1-874E-C9CA409D1C12}"/>
              </a:ext>
            </a:extLst>
          </p:cNvPr>
          <p:cNvSpPr/>
          <p:nvPr/>
        </p:nvSpPr>
        <p:spPr>
          <a:xfrm>
            <a:off x="4026786" y="4075633"/>
            <a:ext cx="1193712" cy="1227887"/>
          </a:xfrm>
          <a:prstGeom prst="roundRect">
            <a:avLst>
              <a:gd name="adj" fmla="val 7193"/>
            </a:avLst>
          </a:prstGeom>
          <a:noFill/>
          <a:ln w="38100">
            <a:solidFill>
              <a:srgbClr val="58A85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F99BB07E-EBDE-3AF7-8F0F-9CE5C6573048}"/>
              </a:ext>
            </a:extLst>
          </p:cNvPr>
          <p:cNvSpPr/>
          <p:nvPr/>
        </p:nvSpPr>
        <p:spPr>
          <a:xfrm>
            <a:off x="3691694" y="1571938"/>
            <a:ext cx="2776728" cy="880009"/>
          </a:xfrm>
          <a:prstGeom prst="roundRect">
            <a:avLst>
              <a:gd name="adj" fmla="val 41829"/>
            </a:avLst>
          </a:prstGeom>
          <a:solidFill>
            <a:srgbClr val="58A854"/>
          </a:solidFill>
          <a:ln w="38100">
            <a:solidFill>
              <a:srgbClr val="58A8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mj-lt"/>
              </a:rPr>
              <a:t>打刻修正など各種申請を行う項目です</a:t>
            </a:r>
            <a:endParaRPr kumimoji="1" lang="en-US" altLang="ja-JP" sz="1100" dirty="0">
              <a:latin typeface="+mj-lt"/>
            </a:endParaRPr>
          </a:p>
        </p:txBody>
      </p:sp>
      <p:cxnSp>
        <p:nvCxnSpPr>
          <p:cNvPr id="20" name="直線コネクタ 19">
            <a:extLst>
              <a:ext uri="{FF2B5EF4-FFF2-40B4-BE49-F238E27FC236}">
                <a16:creationId xmlns:a16="http://schemas.microsoft.com/office/drawing/2014/main" id="{BBF052B4-88B5-1313-5D14-082E707B69E9}"/>
              </a:ext>
            </a:extLst>
          </p:cNvPr>
          <p:cNvCxnSpPr>
            <a:cxnSpLocks/>
            <a:stCxn id="8" idx="2"/>
            <a:endCxn id="5" idx="0"/>
          </p:cNvCxnSpPr>
          <p:nvPr/>
        </p:nvCxnSpPr>
        <p:spPr>
          <a:xfrm flipH="1">
            <a:off x="4623642" y="2451947"/>
            <a:ext cx="456416" cy="1623686"/>
          </a:xfrm>
          <a:prstGeom prst="line">
            <a:avLst/>
          </a:prstGeom>
          <a:ln w="38100">
            <a:solidFill>
              <a:srgbClr val="58A854"/>
            </a:solidFill>
          </a:ln>
        </p:spPr>
        <p:style>
          <a:lnRef idx="1">
            <a:schemeClr val="accent1"/>
          </a:lnRef>
          <a:fillRef idx="0">
            <a:schemeClr val="accent1"/>
          </a:fillRef>
          <a:effectRef idx="0">
            <a:schemeClr val="accent1"/>
          </a:effectRef>
          <a:fontRef idx="minor">
            <a:schemeClr val="tx1"/>
          </a:fontRef>
        </p:style>
      </p:cxnSp>
      <p:sp>
        <p:nvSpPr>
          <p:cNvPr id="21" name="楕円 20">
            <a:extLst>
              <a:ext uri="{FF2B5EF4-FFF2-40B4-BE49-F238E27FC236}">
                <a16:creationId xmlns:a16="http://schemas.microsoft.com/office/drawing/2014/main" id="{5D55FC8F-BA93-26F6-FAE4-3DFE61F960E4}"/>
              </a:ext>
            </a:extLst>
          </p:cNvPr>
          <p:cNvSpPr/>
          <p:nvPr/>
        </p:nvSpPr>
        <p:spPr>
          <a:xfrm>
            <a:off x="4558676" y="3982010"/>
            <a:ext cx="144000" cy="144000"/>
          </a:xfrm>
          <a:prstGeom prst="ellipse">
            <a:avLst/>
          </a:prstGeom>
          <a:solidFill>
            <a:srgbClr val="58A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extLst>
              <a:ext uri="{FF2B5EF4-FFF2-40B4-BE49-F238E27FC236}">
                <a16:creationId xmlns:a16="http://schemas.microsoft.com/office/drawing/2014/main" id="{65B41988-BD18-725D-83CE-C9834E346C76}"/>
              </a:ext>
            </a:extLst>
          </p:cNvPr>
          <p:cNvSpPr/>
          <p:nvPr/>
        </p:nvSpPr>
        <p:spPr>
          <a:xfrm>
            <a:off x="666174" y="2451947"/>
            <a:ext cx="2989403" cy="880009"/>
          </a:xfrm>
          <a:prstGeom prst="roundRect">
            <a:avLst>
              <a:gd name="adj" fmla="val 41829"/>
            </a:avLst>
          </a:prstGeom>
          <a:solidFill>
            <a:srgbClr val="58A854"/>
          </a:solidFill>
          <a:ln w="38100">
            <a:solidFill>
              <a:srgbClr val="58A8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出退勤打刻や、休憩打刻を行う項目です</a:t>
            </a:r>
            <a:endParaRPr kumimoji="1" lang="en-US" altLang="ja-JP" sz="1100" dirty="0"/>
          </a:p>
        </p:txBody>
      </p:sp>
      <p:sp>
        <p:nvSpPr>
          <p:cNvPr id="23" name="四角形: 角を丸くする 22">
            <a:extLst>
              <a:ext uri="{FF2B5EF4-FFF2-40B4-BE49-F238E27FC236}">
                <a16:creationId xmlns:a16="http://schemas.microsoft.com/office/drawing/2014/main" id="{6C244C70-B433-D3A5-4F4D-F6DB1EA972E6}"/>
              </a:ext>
            </a:extLst>
          </p:cNvPr>
          <p:cNvSpPr/>
          <p:nvPr/>
        </p:nvSpPr>
        <p:spPr>
          <a:xfrm>
            <a:off x="1209571" y="7303488"/>
            <a:ext cx="3642279" cy="880009"/>
          </a:xfrm>
          <a:prstGeom prst="roundRect">
            <a:avLst>
              <a:gd name="adj" fmla="val 41829"/>
            </a:avLst>
          </a:prstGeom>
          <a:solidFill>
            <a:srgbClr val="58A854"/>
          </a:solidFill>
          <a:ln w="38100">
            <a:solidFill>
              <a:srgbClr val="58A8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休日休暇申請の残数や申請期限を確認する項目です</a:t>
            </a:r>
            <a:endParaRPr kumimoji="1" lang="en-US" altLang="ja-JP" sz="1100" dirty="0"/>
          </a:p>
        </p:txBody>
      </p:sp>
      <p:sp>
        <p:nvSpPr>
          <p:cNvPr id="29" name="四角形: 角を丸くする 28">
            <a:extLst>
              <a:ext uri="{FF2B5EF4-FFF2-40B4-BE49-F238E27FC236}">
                <a16:creationId xmlns:a16="http://schemas.microsoft.com/office/drawing/2014/main" id="{B61BB2D4-972B-CD6E-9E4A-217530B98916}"/>
              </a:ext>
            </a:extLst>
          </p:cNvPr>
          <p:cNvSpPr/>
          <p:nvPr/>
        </p:nvSpPr>
        <p:spPr>
          <a:xfrm>
            <a:off x="2811720" y="4485961"/>
            <a:ext cx="1151784" cy="817559"/>
          </a:xfrm>
          <a:prstGeom prst="roundRect">
            <a:avLst>
              <a:gd name="adj" fmla="val 7193"/>
            </a:avLst>
          </a:prstGeom>
          <a:noFill/>
          <a:ln w="38100">
            <a:solidFill>
              <a:srgbClr val="58A85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2E5814F5-2FFC-6142-516B-321BC74325F9}"/>
              </a:ext>
            </a:extLst>
          </p:cNvPr>
          <p:cNvSpPr/>
          <p:nvPr/>
        </p:nvSpPr>
        <p:spPr>
          <a:xfrm>
            <a:off x="2711838" y="4462397"/>
            <a:ext cx="144000" cy="144000"/>
          </a:xfrm>
          <a:prstGeom prst="ellipse">
            <a:avLst/>
          </a:prstGeom>
          <a:solidFill>
            <a:srgbClr val="58A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 name="直線コネクタ 30">
            <a:extLst>
              <a:ext uri="{FF2B5EF4-FFF2-40B4-BE49-F238E27FC236}">
                <a16:creationId xmlns:a16="http://schemas.microsoft.com/office/drawing/2014/main" id="{784C4957-B778-74CF-90E9-3BA96B6625CA}"/>
              </a:ext>
            </a:extLst>
          </p:cNvPr>
          <p:cNvCxnSpPr>
            <a:cxnSpLocks/>
          </p:cNvCxnSpPr>
          <p:nvPr/>
        </p:nvCxnSpPr>
        <p:spPr>
          <a:xfrm>
            <a:off x="2299325" y="3331956"/>
            <a:ext cx="512395" cy="1206466"/>
          </a:xfrm>
          <a:prstGeom prst="line">
            <a:avLst/>
          </a:prstGeom>
          <a:ln w="38100">
            <a:solidFill>
              <a:srgbClr val="58A854"/>
            </a:solidFill>
          </a:ln>
        </p:spPr>
        <p:style>
          <a:lnRef idx="1">
            <a:schemeClr val="accent1"/>
          </a:lnRef>
          <a:fillRef idx="0">
            <a:schemeClr val="accent1"/>
          </a:fillRef>
          <a:effectRef idx="0">
            <a:schemeClr val="accent1"/>
          </a:effectRef>
          <a:fontRef idx="minor">
            <a:schemeClr val="tx1"/>
          </a:fontRef>
        </p:style>
      </p:cxnSp>
      <p:sp>
        <p:nvSpPr>
          <p:cNvPr id="34" name="四角形: 角を丸くする 33">
            <a:extLst>
              <a:ext uri="{FF2B5EF4-FFF2-40B4-BE49-F238E27FC236}">
                <a16:creationId xmlns:a16="http://schemas.microsoft.com/office/drawing/2014/main" id="{627AEE08-5DF9-F101-4330-3967CD1DBB4D}"/>
              </a:ext>
            </a:extLst>
          </p:cNvPr>
          <p:cNvSpPr/>
          <p:nvPr/>
        </p:nvSpPr>
        <p:spPr>
          <a:xfrm>
            <a:off x="2214864" y="5682967"/>
            <a:ext cx="2408778" cy="365408"/>
          </a:xfrm>
          <a:prstGeom prst="roundRect">
            <a:avLst>
              <a:gd name="adj" fmla="val 7193"/>
            </a:avLst>
          </a:prstGeom>
          <a:noFill/>
          <a:ln w="38100">
            <a:solidFill>
              <a:srgbClr val="58A85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 name="直線コネクタ 34">
            <a:extLst>
              <a:ext uri="{FF2B5EF4-FFF2-40B4-BE49-F238E27FC236}">
                <a16:creationId xmlns:a16="http://schemas.microsoft.com/office/drawing/2014/main" id="{9AD62234-88FF-101D-9F20-981C86678679}"/>
              </a:ext>
            </a:extLst>
          </p:cNvPr>
          <p:cNvCxnSpPr>
            <a:cxnSpLocks/>
          </p:cNvCxnSpPr>
          <p:nvPr/>
        </p:nvCxnSpPr>
        <p:spPr>
          <a:xfrm flipH="1">
            <a:off x="3066391" y="6030067"/>
            <a:ext cx="321221" cy="1273421"/>
          </a:xfrm>
          <a:prstGeom prst="line">
            <a:avLst/>
          </a:prstGeom>
          <a:ln w="38100">
            <a:solidFill>
              <a:srgbClr val="58A854"/>
            </a:solidFill>
          </a:ln>
        </p:spPr>
        <p:style>
          <a:lnRef idx="1">
            <a:schemeClr val="accent1"/>
          </a:lnRef>
          <a:fillRef idx="0">
            <a:schemeClr val="accent1"/>
          </a:fillRef>
          <a:effectRef idx="0">
            <a:schemeClr val="accent1"/>
          </a:effectRef>
          <a:fontRef idx="minor">
            <a:schemeClr val="tx1"/>
          </a:fontRef>
        </p:style>
      </p:cxnSp>
      <p:sp>
        <p:nvSpPr>
          <p:cNvPr id="37" name="楕円 36">
            <a:extLst>
              <a:ext uri="{FF2B5EF4-FFF2-40B4-BE49-F238E27FC236}">
                <a16:creationId xmlns:a16="http://schemas.microsoft.com/office/drawing/2014/main" id="{4B1128CF-5639-0FC2-E055-5361370802EE}"/>
              </a:ext>
            </a:extLst>
          </p:cNvPr>
          <p:cNvSpPr/>
          <p:nvPr/>
        </p:nvSpPr>
        <p:spPr>
          <a:xfrm>
            <a:off x="3291237" y="5991967"/>
            <a:ext cx="144000" cy="144000"/>
          </a:xfrm>
          <a:prstGeom prst="ellipse">
            <a:avLst/>
          </a:prstGeom>
          <a:solidFill>
            <a:srgbClr val="58A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11684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B8E3D4D-3864-F8BC-A183-24F35F9D7244}"/>
              </a:ext>
            </a:extLst>
          </p:cNvPr>
          <p:cNvSpPr>
            <a:spLocks noGrp="1"/>
          </p:cNvSpPr>
          <p:nvPr>
            <p:ph type="body" sz="quarter" idx="13"/>
          </p:nvPr>
        </p:nvSpPr>
        <p:spPr>
          <a:xfrm>
            <a:off x="166434" y="9673850"/>
            <a:ext cx="2052509" cy="169277"/>
          </a:xfrm>
        </p:spPr>
        <p:txBody>
          <a:bodyPr/>
          <a:lstStyle/>
          <a:p>
            <a:r>
              <a:rPr kumimoji="1" lang="ja-JP" altLang="en-US" dirty="0"/>
              <a:t>ヘルプページは</a:t>
            </a:r>
            <a:r>
              <a:rPr kumimoji="1" lang="ja-JP" altLang="en-US" dirty="0">
                <a:hlinkClick r:id="rId2"/>
              </a:rPr>
              <a:t>こちら</a:t>
            </a:r>
            <a:endParaRPr kumimoji="1" lang="ja-JP" altLang="en-US" dirty="0"/>
          </a:p>
        </p:txBody>
      </p:sp>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p:txBody>
          <a:bodyPr/>
          <a:lstStyle/>
          <a:p>
            <a:r>
              <a:rPr kumimoji="1" lang="en-US" altLang="ja-JP" dirty="0"/>
              <a:t>2-2</a:t>
            </a:r>
            <a:r>
              <a:rPr kumimoji="1" lang="ja-JP" altLang="en-US" dirty="0"/>
              <a:t> 打刻を行う</a:t>
            </a:r>
          </a:p>
        </p:txBody>
      </p:sp>
      <p:grpSp>
        <p:nvGrpSpPr>
          <p:cNvPr id="5" name="グループ化 4">
            <a:extLst>
              <a:ext uri="{FF2B5EF4-FFF2-40B4-BE49-F238E27FC236}">
                <a16:creationId xmlns:a16="http://schemas.microsoft.com/office/drawing/2014/main" id="{4DDB1847-A61E-684F-6528-8F702D73429E}"/>
              </a:ext>
            </a:extLst>
          </p:cNvPr>
          <p:cNvGrpSpPr/>
          <p:nvPr/>
        </p:nvGrpSpPr>
        <p:grpSpPr>
          <a:xfrm>
            <a:off x="369000" y="948973"/>
            <a:ext cx="6120000" cy="3046721"/>
            <a:chOff x="369000" y="948973"/>
            <a:chExt cx="6120000" cy="3046721"/>
          </a:xfrm>
        </p:grpSpPr>
        <p:sp>
          <p:nvSpPr>
            <p:cNvPr id="8" name="四角形: 角を丸くする 7">
              <a:extLst>
                <a:ext uri="{FF2B5EF4-FFF2-40B4-BE49-F238E27FC236}">
                  <a16:creationId xmlns:a16="http://schemas.microsoft.com/office/drawing/2014/main" id="{A233C545-E7E3-3402-B6F0-CA79B261C798}"/>
                </a:ext>
              </a:extLst>
            </p:cNvPr>
            <p:cNvSpPr/>
            <p:nvPr/>
          </p:nvSpPr>
          <p:spPr>
            <a:xfrm>
              <a:off x="369000" y="948973"/>
              <a:ext cx="6120000" cy="2855437"/>
            </a:xfrm>
            <a:prstGeom prst="roundRect">
              <a:avLst>
                <a:gd name="adj" fmla="val 172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A5FD0662-2504-3198-B1F0-2ECE9372B7AB}"/>
                </a:ext>
              </a:extLst>
            </p:cNvPr>
            <p:cNvSpPr txBox="1"/>
            <p:nvPr/>
          </p:nvSpPr>
          <p:spPr>
            <a:xfrm>
              <a:off x="369000" y="1080000"/>
              <a:ext cx="6120000" cy="600164"/>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ボタンが黄色になっている場合、クリックして打刻することができます。</a:t>
              </a:r>
              <a:endParaRPr kumimoji="1" lang="en-US" altLang="ja-JP" sz="1100" dirty="0">
                <a:latin typeface="HG丸ｺﾞｼｯｸM-PRO" panose="020F0600000000000000" pitchFamily="50" charset="-128"/>
                <a:ea typeface="HG丸ｺﾞｼｯｸM-PRO" panose="020F0600000000000000" pitchFamily="50" charset="-128"/>
              </a:endParaRPr>
            </a:p>
            <a:p>
              <a:pPr marL="540000"/>
              <a:r>
                <a:rPr kumimoji="1" lang="ja-JP" altLang="en-US" sz="1100" dirty="0">
                  <a:latin typeface="HG丸ｺﾞｼｯｸM-PRO" panose="020F0600000000000000" pitchFamily="50" charset="-128"/>
                  <a:ea typeface="HG丸ｺﾞｼｯｸM-PRO" panose="020F0600000000000000" pitchFamily="50" charset="-128"/>
                </a:rPr>
                <a:t>以下の画像の場合、</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出勤</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直行</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をクリックすることができます。</a:t>
              </a:r>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15" name="テキスト ボックス 14">
              <a:extLst>
                <a:ext uri="{FF2B5EF4-FFF2-40B4-BE49-F238E27FC236}">
                  <a16:creationId xmlns:a16="http://schemas.microsoft.com/office/drawing/2014/main" id="{73000E04-B40B-F483-D21A-9E0966E6D8F0}"/>
                </a:ext>
              </a:extLst>
            </p:cNvPr>
            <p:cNvSpPr txBox="1"/>
            <p:nvPr/>
          </p:nvSpPr>
          <p:spPr>
            <a:xfrm>
              <a:off x="465250" y="1031282"/>
              <a:ext cx="717374" cy="400110"/>
            </a:xfrm>
            <a:prstGeom prst="rect">
              <a:avLst/>
            </a:prstGeom>
            <a:noFill/>
          </p:spPr>
          <p:txBody>
            <a:bodyPr wrap="square" rtlCol="0">
              <a:spAutoFit/>
            </a:bodyPr>
            <a:lstStyle/>
            <a:p>
              <a:r>
                <a:rPr kumimoji="1" lang="en-US" altLang="ja-JP" sz="2000" b="1" dirty="0">
                  <a:ln w="25400">
                    <a:solidFill>
                      <a:srgbClr val="58A854"/>
                    </a:solidFill>
                  </a:ln>
                  <a:solidFill>
                    <a:srgbClr val="58A854"/>
                  </a:solidFill>
                  <a:latin typeface="+mj-lt"/>
                </a:rPr>
                <a:t>1</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pic>
          <p:nvPicPr>
            <p:cNvPr id="16" name="グラフィックス 15" descr="再生 単色塗りつぶし">
              <a:extLst>
                <a:ext uri="{FF2B5EF4-FFF2-40B4-BE49-F238E27FC236}">
                  <a16:creationId xmlns:a16="http://schemas.microsoft.com/office/drawing/2014/main" id="{0CCCA085-61BC-D022-92D6-335D812D69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38922" y="3651207"/>
              <a:ext cx="231775" cy="457200"/>
            </a:xfrm>
            <a:prstGeom prst="rect">
              <a:avLst/>
            </a:prstGeom>
          </p:spPr>
        </p:pic>
      </p:grpSp>
      <p:grpSp>
        <p:nvGrpSpPr>
          <p:cNvPr id="17" name="グループ化 16">
            <a:extLst>
              <a:ext uri="{FF2B5EF4-FFF2-40B4-BE49-F238E27FC236}">
                <a16:creationId xmlns:a16="http://schemas.microsoft.com/office/drawing/2014/main" id="{6FAAB14B-6B49-4B7C-A2F0-27A3ACD56949}"/>
              </a:ext>
            </a:extLst>
          </p:cNvPr>
          <p:cNvGrpSpPr/>
          <p:nvPr/>
        </p:nvGrpSpPr>
        <p:grpSpPr>
          <a:xfrm>
            <a:off x="369000" y="4051177"/>
            <a:ext cx="6120000" cy="4311009"/>
            <a:chOff x="369000" y="948973"/>
            <a:chExt cx="6120000" cy="4311009"/>
          </a:xfrm>
        </p:grpSpPr>
        <p:sp>
          <p:nvSpPr>
            <p:cNvPr id="18" name="四角形: 角を丸くする 17">
              <a:extLst>
                <a:ext uri="{FF2B5EF4-FFF2-40B4-BE49-F238E27FC236}">
                  <a16:creationId xmlns:a16="http://schemas.microsoft.com/office/drawing/2014/main" id="{41283C0C-6301-15F1-B6BB-024C081B865A}"/>
                </a:ext>
              </a:extLst>
            </p:cNvPr>
            <p:cNvSpPr/>
            <p:nvPr/>
          </p:nvSpPr>
          <p:spPr>
            <a:xfrm>
              <a:off x="369000" y="948973"/>
              <a:ext cx="6120000" cy="4311009"/>
            </a:xfrm>
            <a:prstGeom prst="roundRect">
              <a:avLst>
                <a:gd name="adj" fmla="val 279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AB6DEF98-D84B-CA82-97A9-65B11E71FBEF}"/>
                </a:ext>
              </a:extLst>
            </p:cNvPr>
            <p:cNvSpPr txBox="1"/>
            <p:nvPr/>
          </p:nvSpPr>
          <p:spPr>
            <a:xfrm>
              <a:off x="369000" y="1080000"/>
              <a:ext cx="6120000" cy="769441"/>
            </a:xfrm>
            <a:prstGeom prst="rect">
              <a:avLst/>
            </a:prstGeom>
            <a:noFill/>
          </p:spPr>
          <p:txBody>
            <a:bodyPr wrap="square" rtlCol="0">
              <a:spAutoFit/>
            </a:bodyPr>
            <a:lstStyle/>
            <a:p>
              <a:pPr marL="540000"/>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出勤</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クリックすると、画面下部にポップアップメッセージが表示されます。</a:t>
              </a:r>
              <a:endParaRPr kumimoji="1" lang="en-US" altLang="ja-JP" sz="1100" dirty="0">
                <a:latin typeface="HG丸ｺﾞｼｯｸM-PRO" panose="020F0600000000000000" pitchFamily="50" charset="-128"/>
                <a:ea typeface="HG丸ｺﾞｼｯｸM-PRO" panose="020F0600000000000000" pitchFamily="50" charset="-128"/>
              </a:endParaRPr>
            </a:p>
            <a:p>
              <a:pPr marL="540000"/>
              <a:r>
                <a:rPr kumimoji="1" lang="ja-JP" altLang="en-US" sz="1100" dirty="0">
                  <a:latin typeface="HG丸ｺﾞｼｯｸM-PRO" panose="020F0600000000000000" pitchFamily="50" charset="-128"/>
                  <a:ea typeface="HG丸ｺﾞｼｯｸM-PRO" panose="020F0600000000000000" pitchFamily="50" charset="-128"/>
                </a:rPr>
                <a:t>これで打刻が完了します。</a:t>
              </a:r>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20" name="テキスト ボックス 19">
              <a:extLst>
                <a:ext uri="{FF2B5EF4-FFF2-40B4-BE49-F238E27FC236}">
                  <a16:creationId xmlns:a16="http://schemas.microsoft.com/office/drawing/2014/main" id="{292BFA9E-A0B7-1F6B-5D61-5835E0BD9B40}"/>
                </a:ext>
              </a:extLst>
            </p:cNvPr>
            <p:cNvSpPr txBox="1"/>
            <p:nvPr/>
          </p:nvSpPr>
          <p:spPr>
            <a:xfrm>
              <a:off x="465250" y="1031282"/>
              <a:ext cx="717374" cy="400110"/>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2 </a:t>
              </a:r>
              <a:endParaRPr kumimoji="1" lang="ja-JP" altLang="en-US" sz="2000" dirty="0">
                <a:ln w="3175">
                  <a:noFill/>
                </a:ln>
                <a:solidFill>
                  <a:schemeClr val="bg1">
                    <a:lumMod val="50000"/>
                  </a:schemeClr>
                </a:solidFill>
                <a:latin typeface="+mj-lt"/>
              </a:endParaRPr>
            </a:p>
          </p:txBody>
        </p:sp>
      </p:grpSp>
      <p:pic>
        <p:nvPicPr>
          <p:cNvPr id="27" name="図 26">
            <a:extLst>
              <a:ext uri="{FF2B5EF4-FFF2-40B4-BE49-F238E27FC236}">
                <a16:creationId xmlns:a16="http://schemas.microsoft.com/office/drawing/2014/main" id="{2BC03A60-0427-262E-F78C-246F5412BEF5}"/>
              </a:ext>
            </a:extLst>
          </p:cNvPr>
          <p:cNvPicPr>
            <a:picLocks noChangeAspect="1"/>
          </p:cNvPicPr>
          <p:nvPr/>
        </p:nvPicPr>
        <p:blipFill rotWithShape="1">
          <a:blip r:embed="rId5"/>
          <a:srcRect l="1507" t="4550" r="1268" b="8272"/>
          <a:stretch/>
        </p:blipFill>
        <p:spPr>
          <a:xfrm>
            <a:off x="1177100" y="4811737"/>
            <a:ext cx="4503801" cy="506245"/>
          </a:xfrm>
          <a:prstGeom prst="rect">
            <a:avLst/>
          </a:prstGeom>
          <a:ln>
            <a:noFill/>
          </a:ln>
          <a:effectLst>
            <a:outerShdw blurRad="63500" sx="102000" sy="102000" algn="ctr" rotWithShape="0">
              <a:prstClr val="black">
                <a:alpha val="40000"/>
              </a:prstClr>
            </a:outerShdw>
          </a:effectLst>
        </p:spPr>
      </p:pic>
      <p:sp>
        <p:nvSpPr>
          <p:cNvPr id="29" name="テキスト ボックス 28">
            <a:extLst>
              <a:ext uri="{FF2B5EF4-FFF2-40B4-BE49-F238E27FC236}">
                <a16:creationId xmlns:a16="http://schemas.microsoft.com/office/drawing/2014/main" id="{B0E1AE89-A7F8-F875-B5AB-683A9642EB0E}"/>
              </a:ext>
            </a:extLst>
          </p:cNvPr>
          <p:cNvSpPr txBox="1"/>
          <p:nvPr/>
        </p:nvSpPr>
        <p:spPr>
          <a:xfrm>
            <a:off x="369000" y="5554383"/>
            <a:ext cx="6120000" cy="430887"/>
          </a:xfrm>
          <a:prstGeom prst="rect">
            <a:avLst/>
          </a:prstGeom>
          <a:noFill/>
        </p:spPr>
        <p:txBody>
          <a:bodyPr wrap="square" lIns="91440" tIns="45720" rIns="91440" bIns="45720" rtlCol="0" anchor="t">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また既に出勤打刻済みの場合は、以下の画像の表示になります。</a:t>
            </a:r>
            <a:endParaRPr kumimoji="1" lang="en-US" altLang="ja-JP" sz="1100" dirty="0">
              <a:latin typeface="HG丸ｺﾞｼｯｸM-PRO" panose="020F0600000000000000" pitchFamily="50" charset="-128"/>
              <a:ea typeface="HG丸ｺﾞｼｯｸM-PRO" panose="020F0600000000000000" pitchFamily="50" charset="-128"/>
            </a:endParaRPr>
          </a:p>
          <a:p>
            <a:pPr marL="539750"/>
            <a:r>
              <a:rPr kumimoji="1" lang="ja-JP" altLang="en-US" sz="1100">
                <a:latin typeface="HG丸ｺﾞｼｯｸM-PRO"/>
                <a:ea typeface="HG丸ｺﾞｼｯｸM-PRO"/>
              </a:rPr>
              <a:t>そのため黄色になっている</a:t>
            </a:r>
            <a:r>
              <a:rPr kumimoji="1" lang="en-US" altLang="ja-JP" sz="1100" dirty="0">
                <a:latin typeface="HG丸ｺﾞｼｯｸM-PRO"/>
                <a:ea typeface="HG丸ｺﾞｼｯｸM-PRO"/>
              </a:rPr>
              <a:t>[</a:t>
            </a:r>
            <a:r>
              <a:rPr kumimoji="1" lang="ja-JP" altLang="en-US" sz="1100">
                <a:latin typeface="HG丸ｺﾞｼｯｸM-PRO"/>
                <a:ea typeface="HG丸ｺﾞｼｯｸM-PRO"/>
              </a:rPr>
              <a:t>退勤</a:t>
            </a:r>
            <a:r>
              <a:rPr kumimoji="1" lang="en-US" altLang="ja-JP" sz="1100" dirty="0">
                <a:latin typeface="HG丸ｺﾞｼｯｸM-PRO"/>
                <a:ea typeface="HG丸ｺﾞｼｯｸM-PRO"/>
              </a:rPr>
              <a:t>][</a:t>
            </a:r>
            <a:r>
              <a:rPr kumimoji="1" lang="ja-JP" altLang="en-US" sz="1100">
                <a:latin typeface="HG丸ｺﾞｼｯｸM-PRO"/>
                <a:ea typeface="HG丸ｺﾞｼｯｸM-PRO"/>
              </a:rPr>
              <a:t>直帰</a:t>
            </a:r>
            <a:r>
              <a:rPr kumimoji="1" lang="en-US" altLang="ja-JP" sz="1100" dirty="0">
                <a:latin typeface="HG丸ｺﾞｼｯｸM-PRO"/>
                <a:ea typeface="HG丸ｺﾞｼｯｸM-PRO"/>
              </a:rPr>
              <a:t>][</a:t>
            </a:r>
            <a:r>
              <a:rPr kumimoji="1" lang="ja-JP" altLang="en-US" sz="1100">
                <a:latin typeface="HG丸ｺﾞｼｯｸM-PRO"/>
                <a:ea typeface="HG丸ｺﾞｼｯｸM-PRO"/>
              </a:rPr>
              <a:t>休憩開始</a:t>
            </a:r>
            <a:r>
              <a:rPr kumimoji="1" lang="en-US" altLang="ja-JP" sz="1100" dirty="0">
                <a:latin typeface="HG丸ｺﾞｼｯｸM-PRO"/>
                <a:ea typeface="HG丸ｺﾞｼｯｸM-PRO"/>
              </a:rPr>
              <a:t>][</a:t>
            </a:r>
            <a:r>
              <a:rPr kumimoji="1" lang="en-US" altLang="ja-JP" sz="1100" dirty="0" err="1">
                <a:latin typeface="HG丸ｺﾞｼｯｸM-PRO"/>
                <a:ea typeface="HG丸ｺﾞｼｯｸM-PRO"/>
              </a:rPr>
              <a:t>外出</a:t>
            </a:r>
            <a:r>
              <a:rPr kumimoji="1" lang="en-US" altLang="ja-JP" sz="1100" dirty="0">
                <a:latin typeface="HG丸ｺﾞｼｯｸM-PRO"/>
                <a:ea typeface="HG丸ｺﾞｼｯｸM-PRO"/>
              </a:rPr>
              <a:t>]</a:t>
            </a:r>
            <a:r>
              <a:rPr kumimoji="1" lang="ja-JP" altLang="en-US" sz="1100">
                <a:latin typeface="HG丸ｺﾞｼｯｸM-PRO"/>
                <a:ea typeface="HG丸ｺﾞｼｯｸM-PRO"/>
              </a:rPr>
              <a:t>をクリックいただけます。</a:t>
            </a:r>
            <a:endParaRPr lang="en-US" altLang="ja-JP" sz="1100">
              <a:latin typeface="HG丸ｺﾞｼｯｸM-PRO"/>
              <a:ea typeface="HG丸ｺﾞｼｯｸM-PRO"/>
            </a:endParaRPr>
          </a:p>
        </p:txBody>
      </p:sp>
      <p:sp>
        <p:nvSpPr>
          <p:cNvPr id="33" name="スライド番号プレースホルダー 1">
            <a:extLst>
              <a:ext uri="{FF2B5EF4-FFF2-40B4-BE49-F238E27FC236}">
                <a16:creationId xmlns:a16="http://schemas.microsoft.com/office/drawing/2014/main" id="{C916D7DB-1B91-B073-92A6-965F0C4D4484}"/>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14</a:t>
            </a:fld>
            <a:endParaRPr lang="ja-JP" altLang="en-US" dirty="0"/>
          </a:p>
        </p:txBody>
      </p:sp>
      <p:grpSp>
        <p:nvGrpSpPr>
          <p:cNvPr id="12" name="グループ化 11">
            <a:extLst>
              <a:ext uri="{FF2B5EF4-FFF2-40B4-BE49-F238E27FC236}">
                <a16:creationId xmlns:a16="http://schemas.microsoft.com/office/drawing/2014/main" id="{793D3F3D-654D-1751-519D-0C4F43EA5EB2}"/>
              </a:ext>
            </a:extLst>
          </p:cNvPr>
          <p:cNvGrpSpPr/>
          <p:nvPr/>
        </p:nvGrpSpPr>
        <p:grpSpPr>
          <a:xfrm>
            <a:off x="1072325" y="1620918"/>
            <a:ext cx="4713351" cy="1922170"/>
            <a:chOff x="1072325" y="1620918"/>
            <a:chExt cx="4713351" cy="1922170"/>
          </a:xfrm>
        </p:grpSpPr>
        <p:pic>
          <p:nvPicPr>
            <p:cNvPr id="4" name="図 3">
              <a:extLst>
                <a:ext uri="{FF2B5EF4-FFF2-40B4-BE49-F238E27FC236}">
                  <a16:creationId xmlns:a16="http://schemas.microsoft.com/office/drawing/2014/main" id="{D02A2994-8879-F207-8E39-1D9840F4DCF4}"/>
                </a:ext>
              </a:extLst>
            </p:cNvPr>
            <p:cNvPicPr>
              <a:picLocks noChangeAspect="1"/>
            </p:cNvPicPr>
            <p:nvPr/>
          </p:nvPicPr>
          <p:blipFill rotWithShape="1">
            <a:blip r:embed="rId6"/>
            <a:srcRect l="16270" t="16600" r="15405" b="22190"/>
            <a:stretch/>
          </p:blipFill>
          <p:spPr>
            <a:xfrm>
              <a:off x="1072325" y="1620918"/>
              <a:ext cx="4713351" cy="1922170"/>
            </a:xfrm>
            <a:prstGeom prst="rect">
              <a:avLst/>
            </a:prstGeom>
            <a:ln>
              <a:noFill/>
            </a:ln>
            <a:effectLst>
              <a:outerShdw blurRad="63500" sx="102000" sy="102000" algn="ctr" rotWithShape="0">
                <a:prstClr val="black">
                  <a:alpha val="40000"/>
                </a:prstClr>
              </a:outerShdw>
            </a:effectLst>
          </p:spPr>
        </p:pic>
        <p:sp>
          <p:nvSpPr>
            <p:cNvPr id="6" name="四角形: 角を丸くする 5">
              <a:extLst>
                <a:ext uri="{FF2B5EF4-FFF2-40B4-BE49-F238E27FC236}">
                  <a16:creationId xmlns:a16="http://schemas.microsoft.com/office/drawing/2014/main" id="{FF7C07C7-8C5F-B6AB-45BE-58BD5860D948}"/>
                </a:ext>
              </a:extLst>
            </p:cNvPr>
            <p:cNvSpPr/>
            <p:nvPr/>
          </p:nvSpPr>
          <p:spPr>
            <a:xfrm>
              <a:off x="2744476" y="2084495"/>
              <a:ext cx="684524" cy="523690"/>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0" name="グループ化 9">
            <a:extLst>
              <a:ext uri="{FF2B5EF4-FFF2-40B4-BE49-F238E27FC236}">
                <a16:creationId xmlns:a16="http://schemas.microsoft.com/office/drawing/2014/main" id="{1721B47D-74D9-F6F2-AF0C-950748EEE3FC}"/>
              </a:ext>
            </a:extLst>
          </p:cNvPr>
          <p:cNvGrpSpPr/>
          <p:nvPr/>
        </p:nvGrpSpPr>
        <p:grpSpPr>
          <a:xfrm>
            <a:off x="1072325" y="6173868"/>
            <a:ext cx="4713351" cy="1922170"/>
            <a:chOff x="1224725" y="1773318"/>
            <a:chExt cx="4713351" cy="1922170"/>
          </a:xfrm>
        </p:grpSpPr>
        <p:pic>
          <p:nvPicPr>
            <p:cNvPr id="7" name="図 6">
              <a:extLst>
                <a:ext uri="{FF2B5EF4-FFF2-40B4-BE49-F238E27FC236}">
                  <a16:creationId xmlns:a16="http://schemas.microsoft.com/office/drawing/2014/main" id="{E7C64C12-467C-7CA0-DD7B-7FB94EE98910}"/>
                </a:ext>
              </a:extLst>
            </p:cNvPr>
            <p:cNvPicPr>
              <a:picLocks noChangeAspect="1"/>
            </p:cNvPicPr>
            <p:nvPr/>
          </p:nvPicPr>
          <p:blipFill rotWithShape="1">
            <a:blip r:embed="rId7"/>
            <a:srcRect t="441" b="441"/>
            <a:stretch/>
          </p:blipFill>
          <p:spPr>
            <a:xfrm>
              <a:off x="1224725" y="1773318"/>
              <a:ext cx="4713351" cy="1922170"/>
            </a:xfrm>
            <a:prstGeom prst="rect">
              <a:avLst/>
            </a:prstGeom>
            <a:ln>
              <a:noFill/>
            </a:ln>
            <a:effectLst>
              <a:outerShdw blurRad="63500" sx="102000" sy="102000" algn="ctr" rotWithShape="0">
                <a:prstClr val="black">
                  <a:alpha val="40000"/>
                </a:prstClr>
              </a:outerShdw>
            </a:effectLst>
          </p:spPr>
        </p:pic>
        <p:sp>
          <p:nvSpPr>
            <p:cNvPr id="9" name="四角形: 角を丸くする 8">
              <a:extLst>
                <a:ext uri="{FF2B5EF4-FFF2-40B4-BE49-F238E27FC236}">
                  <a16:creationId xmlns:a16="http://schemas.microsoft.com/office/drawing/2014/main" id="{173482AD-99B2-504A-59B0-5DA40455D32F}"/>
                </a:ext>
              </a:extLst>
            </p:cNvPr>
            <p:cNvSpPr/>
            <p:nvPr/>
          </p:nvSpPr>
          <p:spPr>
            <a:xfrm>
              <a:off x="3581399" y="2252653"/>
              <a:ext cx="714375" cy="500071"/>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1" name="四角形: 角を丸くする 10">
            <a:extLst>
              <a:ext uri="{FF2B5EF4-FFF2-40B4-BE49-F238E27FC236}">
                <a16:creationId xmlns:a16="http://schemas.microsoft.com/office/drawing/2014/main" id="{CC1222A6-0EC9-8BA5-62B3-5D6FFED0B654}"/>
              </a:ext>
            </a:extLst>
          </p:cNvPr>
          <p:cNvSpPr/>
          <p:nvPr/>
        </p:nvSpPr>
        <p:spPr>
          <a:xfrm>
            <a:off x="2809875" y="7157947"/>
            <a:ext cx="1333499" cy="500071"/>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4265180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B8E3D4D-3864-F8BC-A183-24F35F9D7244}"/>
              </a:ext>
            </a:extLst>
          </p:cNvPr>
          <p:cNvSpPr>
            <a:spLocks noGrp="1"/>
          </p:cNvSpPr>
          <p:nvPr>
            <p:ph type="body" sz="quarter" idx="13"/>
          </p:nvPr>
        </p:nvSpPr>
        <p:spPr>
          <a:xfrm>
            <a:off x="166434" y="9673850"/>
            <a:ext cx="1528253" cy="169277"/>
          </a:xfrm>
        </p:spPr>
        <p:txBody>
          <a:bodyPr/>
          <a:lstStyle/>
          <a:p>
            <a:r>
              <a:rPr kumimoji="1" lang="ja-JP" altLang="en-US" dirty="0"/>
              <a:t>ヘルプページは</a:t>
            </a:r>
            <a:r>
              <a:rPr kumimoji="1" lang="ja-JP" altLang="en-US" dirty="0">
                <a:hlinkClick r:id="rId2"/>
              </a:rPr>
              <a:t>こちら</a:t>
            </a:r>
            <a:endParaRPr kumimoji="1" lang="ja-JP" altLang="en-US" dirty="0"/>
          </a:p>
        </p:txBody>
      </p:sp>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p:txBody>
          <a:bodyPr/>
          <a:lstStyle/>
          <a:p>
            <a:r>
              <a:rPr kumimoji="1" lang="en-US" altLang="ja-JP" dirty="0"/>
              <a:t>2-3</a:t>
            </a:r>
            <a:r>
              <a:rPr kumimoji="1" lang="ja-JP" altLang="en-US" dirty="0"/>
              <a:t> 打刻修正申請を提出する ①</a:t>
            </a:r>
          </a:p>
        </p:txBody>
      </p:sp>
      <p:sp>
        <p:nvSpPr>
          <p:cNvPr id="11" name="スライド番号プレースホルダー 1">
            <a:extLst>
              <a:ext uri="{FF2B5EF4-FFF2-40B4-BE49-F238E27FC236}">
                <a16:creationId xmlns:a16="http://schemas.microsoft.com/office/drawing/2014/main" id="{035F7967-103B-8B27-902B-0BD450E070E3}"/>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15</a:t>
            </a:fld>
            <a:endParaRPr lang="ja-JP" altLang="en-US" dirty="0"/>
          </a:p>
        </p:txBody>
      </p:sp>
      <p:grpSp>
        <p:nvGrpSpPr>
          <p:cNvPr id="25" name="グループ化 24">
            <a:extLst>
              <a:ext uri="{FF2B5EF4-FFF2-40B4-BE49-F238E27FC236}">
                <a16:creationId xmlns:a16="http://schemas.microsoft.com/office/drawing/2014/main" id="{7392C052-BF90-517B-69E8-962EDD246444}"/>
              </a:ext>
            </a:extLst>
          </p:cNvPr>
          <p:cNvGrpSpPr/>
          <p:nvPr/>
        </p:nvGrpSpPr>
        <p:grpSpPr>
          <a:xfrm>
            <a:off x="369000" y="950400"/>
            <a:ext cx="6120000" cy="5904236"/>
            <a:chOff x="369000" y="1435854"/>
            <a:chExt cx="6120000" cy="5904236"/>
          </a:xfrm>
        </p:grpSpPr>
        <p:grpSp>
          <p:nvGrpSpPr>
            <p:cNvPr id="5" name="グループ化 4">
              <a:extLst>
                <a:ext uri="{FF2B5EF4-FFF2-40B4-BE49-F238E27FC236}">
                  <a16:creationId xmlns:a16="http://schemas.microsoft.com/office/drawing/2014/main" id="{4DDB1847-A61E-684F-6528-8F702D73429E}"/>
                </a:ext>
              </a:extLst>
            </p:cNvPr>
            <p:cNvGrpSpPr/>
            <p:nvPr/>
          </p:nvGrpSpPr>
          <p:grpSpPr>
            <a:xfrm>
              <a:off x="369000" y="1435854"/>
              <a:ext cx="6120000" cy="2898513"/>
              <a:chOff x="369000" y="948972"/>
              <a:chExt cx="6120000" cy="2898513"/>
            </a:xfrm>
          </p:grpSpPr>
          <p:sp>
            <p:nvSpPr>
              <p:cNvPr id="8" name="四角形: 角を丸くする 7">
                <a:extLst>
                  <a:ext uri="{FF2B5EF4-FFF2-40B4-BE49-F238E27FC236}">
                    <a16:creationId xmlns:a16="http://schemas.microsoft.com/office/drawing/2014/main" id="{A233C545-E7E3-3402-B6F0-CA79B261C798}"/>
                  </a:ext>
                </a:extLst>
              </p:cNvPr>
              <p:cNvSpPr/>
              <p:nvPr/>
            </p:nvSpPr>
            <p:spPr>
              <a:xfrm>
                <a:off x="369000" y="948972"/>
                <a:ext cx="6120000" cy="2724236"/>
              </a:xfrm>
              <a:prstGeom prst="roundRect">
                <a:avLst>
                  <a:gd name="adj" fmla="val 172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A5FD0662-2504-3198-B1F0-2ECE9372B7AB}"/>
                  </a:ext>
                </a:extLst>
              </p:cNvPr>
              <p:cNvSpPr txBox="1"/>
              <p:nvPr/>
            </p:nvSpPr>
            <p:spPr>
              <a:xfrm>
                <a:off x="369000" y="1080000"/>
                <a:ext cx="6120000" cy="261610"/>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トップ画面の</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打刻修正申請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をクリックします。</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15" name="テキスト ボックス 14">
                <a:extLst>
                  <a:ext uri="{FF2B5EF4-FFF2-40B4-BE49-F238E27FC236}">
                    <a16:creationId xmlns:a16="http://schemas.microsoft.com/office/drawing/2014/main" id="{73000E04-B40B-F483-D21A-9E0966E6D8F0}"/>
                  </a:ext>
                </a:extLst>
              </p:cNvPr>
              <p:cNvSpPr txBox="1"/>
              <p:nvPr/>
            </p:nvSpPr>
            <p:spPr>
              <a:xfrm>
                <a:off x="465250" y="1031282"/>
                <a:ext cx="717374" cy="400110"/>
              </a:xfrm>
              <a:prstGeom prst="rect">
                <a:avLst/>
              </a:prstGeom>
              <a:noFill/>
            </p:spPr>
            <p:txBody>
              <a:bodyPr wrap="square" rtlCol="0">
                <a:spAutoFit/>
              </a:bodyPr>
              <a:lstStyle/>
              <a:p>
                <a:r>
                  <a:rPr kumimoji="1" lang="en-US" altLang="ja-JP" sz="2000" b="1" dirty="0">
                    <a:ln w="25400">
                      <a:solidFill>
                        <a:srgbClr val="58A854"/>
                      </a:solidFill>
                    </a:ln>
                    <a:solidFill>
                      <a:srgbClr val="58A854"/>
                    </a:solidFill>
                    <a:latin typeface="+mj-lt"/>
                  </a:rPr>
                  <a:t>1</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pic>
            <p:nvPicPr>
              <p:cNvPr id="16" name="グラフィックス 15" descr="再生 単色塗りつぶし">
                <a:extLst>
                  <a:ext uri="{FF2B5EF4-FFF2-40B4-BE49-F238E27FC236}">
                    <a16:creationId xmlns:a16="http://schemas.microsoft.com/office/drawing/2014/main" id="{0CCCA085-61BC-D022-92D6-335D812D69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38922" y="3502998"/>
                <a:ext cx="231775" cy="457200"/>
              </a:xfrm>
              <a:prstGeom prst="rect">
                <a:avLst/>
              </a:prstGeom>
            </p:spPr>
          </p:pic>
        </p:grpSp>
        <p:grpSp>
          <p:nvGrpSpPr>
            <p:cNvPr id="17" name="グループ化 16">
              <a:extLst>
                <a:ext uri="{FF2B5EF4-FFF2-40B4-BE49-F238E27FC236}">
                  <a16:creationId xmlns:a16="http://schemas.microsoft.com/office/drawing/2014/main" id="{6FAAB14B-6B49-4B7C-A2F0-27A3ACD56949}"/>
                </a:ext>
              </a:extLst>
            </p:cNvPr>
            <p:cNvGrpSpPr/>
            <p:nvPr/>
          </p:nvGrpSpPr>
          <p:grpSpPr>
            <a:xfrm>
              <a:off x="369000" y="4524343"/>
              <a:ext cx="6120000" cy="2635113"/>
              <a:chOff x="369000" y="948973"/>
              <a:chExt cx="6120000" cy="2635113"/>
            </a:xfrm>
          </p:grpSpPr>
          <p:sp>
            <p:nvSpPr>
              <p:cNvPr id="18" name="四角形: 角を丸くする 17">
                <a:extLst>
                  <a:ext uri="{FF2B5EF4-FFF2-40B4-BE49-F238E27FC236}">
                    <a16:creationId xmlns:a16="http://schemas.microsoft.com/office/drawing/2014/main" id="{41283C0C-6301-15F1-B6BB-024C081B865A}"/>
                  </a:ext>
                </a:extLst>
              </p:cNvPr>
              <p:cNvSpPr/>
              <p:nvPr/>
            </p:nvSpPr>
            <p:spPr>
              <a:xfrm>
                <a:off x="369000" y="948973"/>
                <a:ext cx="6120000" cy="2635113"/>
              </a:xfrm>
              <a:prstGeom prst="roundRect">
                <a:avLst>
                  <a:gd name="adj" fmla="val 279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AB6DEF98-D84B-CA82-97A9-65B11E71FBEF}"/>
                  </a:ext>
                </a:extLst>
              </p:cNvPr>
              <p:cNvSpPr txBox="1"/>
              <p:nvPr/>
            </p:nvSpPr>
            <p:spPr>
              <a:xfrm>
                <a:off x="369000" y="1080000"/>
                <a:ext cx="6120000" cy="430887"/>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打刻修正申請を提出したい日付の</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編集</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をクリックします。</a:t>
                </a:r>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20" name="テキスト ボックス 19">
                <a:extLst>
                  <a:ext uri="{FF2B5EF4-FFF2-40B4-BE49-F238E27FC236}">
                    <a16:creationId xmlns:a16="http://schemas.microsoft.com/office/drawing/2014/main" id="{292BFA9E-A0B7-1F6B-5D61-5835E0BD9B40}"/>
                  </a:ext>
                </a:extLst>
              </p:cNvPr>
              <p:cNvSpPr txBox="1"/>
              <p:nvPr/>
            </p:nvSpPr>
            <p:spPr>
              <a:xfrm>
                <a:off x="465250" y="1031282"/>
                <a:ext cx="717374" cy="400110"/>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2 </a:t>
                </a:r>
                <a:endParaRPr kumimoji="1" lang="ja-JP" altLang="en-US" sz="2000" dirty="0">
                  <a:ln w="3175">
                    <a:noFill/>
                  </a:ln>
                  <a:solidFill>
                    <a:schemeClr val="bg1">
                      <a:lumMod val="50000"/>
                    </a:schemeClr>
                  </a:solidFill>
                  <a:latin typeface="+mj-lt"/>
                </a:endParaRPr>
              </a:p>
            </p:txBody>
          </p:sp>
        </p:grpSp>
        <p:pic>
          <p:nvPicPr>
            <p:cNvPr id="22" name="グラフィックス 21" descr="再生 単色塗りつぶし">
              <a:extLst>
                <a:ext uri="{FF2B5EF4-FFF2-40B4-BE49-F238E27FC236}">
                  <a16:creationId xmlns:a16="http://schemas.microsoft.com/office/drawing/2014/main" id="{31E7B205-DAEE-B387-0DEC-3EC1618384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41384" y="6995603"/>
              <a:ext cx="231775" cy="457200"/>
            </a:xfrm>
            <a:prstGeom prst="rect">
              <a:avLst/>
            </a:prstGeom>
          </p:spPr>
        </p:pic>
        <p:grpSp>
          <p:nvGrpSpPr>
            <p:cNvPr id="4" name="グループ化 3">
              <a:extLst>
                <a:ext uri="{FF2B5EF4-FFF2-40B4-BE49-F238E27FC236}">
                  <a16:creationId xmlns:a16="http://schemas.microsoft.com/office/drawing/2014/main" id="{DB0631FE-B3E1-3620-A860-9856C171F1F6}"/>
                </a:ext>
              </a:extLst>
            </p:cNvPr>
            <p:cNvGrpSpPr/>
            <p:nvPr/>
          </p:nvGrpSpPr>
          <p:grpSpPr>
            <a:xfrm>
              <a:off x="1072324" y="1953869"/>
              <a:ext cx="4713351" cy="1922170"/>
              <a:chOff x="1072324" y="1439519"/>
              <a:chExt cx="4713351" cy="1922170"/>
            </a:xfrm>
          </p:grpSpPr>
          <p:pic>
            <p:nvPicPr>
              <p:cNvPr id="6" name="図 5">
                <a:extLst>
                  <a:ext uri="{FF2B5EF4-FFF2-40B4-BE49-F238E27FC236}">
                    <a16:creationId xmlns:a16="http://schemas.microsoft.com/office/drawing/2014/main" id="{BC673256-5C2B-4B52-FB79-81343829FE13}"/>
                  </a:ext>
                </a:extLst>
              </p:cNvPr>
              <p:cNvPicPr>
                <a:picLocks noChangeAspect="1"/>
              </p:cNvPicPr>
              <p:nvPr/>
            </p:nvPicPr>
            <p:blipFill rotWithShape="1">
              <a:blip r:embed="rId5"/>
              <a:srcRect l="16270" t="16600" r="15405" b="22190"/>
              <a:stretch/>
            </p:blipFill>
            <p:spPr>
              <a:xfrm>
                <a:off x="1072324" y="1439519"/>
                <a:ext cx="4713351" cy="1922170"/>
              </a:xfrm>
              <a:prstGeom prst="rect">
                <a:avLst/>
              </a:prstGeom>
              <a:ln>
                <a:noFill/>
              </a:ln>
              <a:effectLst>
                <a:outerShdw blurRad="63500" sx="102000" sy="102000" algn="ctr" rotWithShape="0">
                  <a:prstClr val="black">
                    <a:alpha val="40000"/>
                  </a:prstClr>
                </a:outerShdw>
              </a:effectLst>
            </p:spPr>
          </p:pic>
          <p:sp>
            <p:nvSpPr>
              <p:cNvPr id="7" name="四角形: 角を丸くする 6">
                <a:extLst>
                  <a:ext uri="{FF2B5EF4-FFF2-40B4-BE49-F238E27FC236}">
                    <a16:creationId xmlns:a16="http://schemas.microsoft.com/office/drawing/2014/main" id="{3EF8188A-E538-3730-8D3E-AA25D723DB25}"/>
                  </a:ext>
                </a:extLst>
              </p:cNvPr>
              <p:cNvSpPr/>
              <p:nvPr/>
            </p:nvSpPr>
            <p:spPr>
              <a:xfrm>
                <a:off x="4116076" y="1519087"/>
                <a:ext cx="1252360" cy="219188"/>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23" name="図 22">
              <a:extLst>
                <a:ext uri="{FF2B5EF4-FFF2-40B4-BE49-F238E27FC236}">
                  <a16:creationId xmlns:a16="http://schemas.microsoft.com/office/drawing/2014/main" id="{2B500800-BC31-8678-94D0-455FFF810E35}"/>
                </a:ext>
              </a:extLst>
            </p:cNvPr>
            <p:cNvPicPr>
              <a:picLocks noChangeAspect="1"/>
            </p:cNvPicPr>
            <p:nvPr/>
          </p:nvPicPr>
          <p:blipFill>
            <a:blip r:embed="rId6"/>
            <a:stretch>
              <a:fillRect/>
            </a:stretch>
          </p:blipFill>
          <p:spPr>
            <a:xfrm>
              <a:off x="745140" y="5018878"/>
              <a:ext cx="5367720" cy="1916418"/>
            </a:xfrm>
            <a:prstGeom prst="rect">
              <a:avLst/>
            </a:prstGeom>
            <a:ln>
              <a:noFill/>
            </a:ln>
            <a:effectLst>
              <a:outerShdw blurRad="63500" sx="102000" sy="102000" algn="ctr" rotWithShape="0">
                <a:prstClr val="black">
                  <a:alpha val="40000"/>
                </a:prstClr>
              </a:outerShdw>
            </a:effectLst>
          </p:spPr>
        </p:pic>
        <p:sp>
          <p:nvSpPr>
            <p:cNvPr id="24" name="四角形: 角を丸くする 23">
              <a:extLst>
                <a:ext uri="{FF2B5EF4-FFF2-40B4-BE49-F238E27FC236}">
                  <a16:creationId xmlns:a16="http://schemas.microsoft.com/office/drawing/2014/main" id="{027EB962-B112-CD51-A6BF-E860F473E4EC}"/>
                </a:ext>
              </a:extLst>
            </p:cNvPr>
            <p:cNvSpPr/>
            <p:nvPr/>
          </p:nvSpPr>
          <p:spPr>
            <a:xfrm>
              <a:off x="5598020" y="5689614"/>
              <a:ext cx="292240" cy="170166"/>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3498841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B8E3D4D-3864-F8BC-A183-24F35F9D7244}"/>
              </a:ext>
            </a:extLst>
          </p:cNvPr>
          <p:cNvSpPr>
            <a:spLocks noGrp="1"/>
          </p:cNvSpPr>
          <p:nvPr>
            <p:ph type="body" sz="quarter" idx="13"/>
          </p:nvPr>
        </p:nvSpPr>
        <p:spPr>
          <a:xfrm>
            <a:off x="166434" y="9673850"/>
            <a:ext cx="1491677" cy="169277"/>
          </a:xfrm>
        </p:spPr>
        <p:txBody>
          <a:bodyPr/>
          <a:lstStyle/>
          <a:p>
            <a:r>
              <a:rPr kumimoji="1" lang="ja-JP" altLang="en-US" dirty="0"/>
              <a:t>ヘルプページは</a:t>
            </a:r>
            <a:r>
              <a:rPr kumimoji="1" lang="ja-JP" altLang="en-US" dirty="0">
                <a:hlinkClick r:id="rId2"/>
              </a:rPr>
              <a:t>こちら</a:t>
            </a:r>
            <a:endParaRPr kumimoji="1" lang="ja-JP" altLang="en-US" dirty="0"/>
          </a:p>
        </p:txBody>
      </p:sp>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p:txBody>
          <a:bodyPr/>
          <a:lstStyle/>
          <a:p>
            <a:r>
              <a:rPr kumimoji="1" lang="en-US" altLang="ja-JP" dirty="0"/>
              <a:t>2-3</a:t>
            </a:r>
            <a:r>
              <a:rPr kumimoji="1" lang="ja-JP" altLang="en-US" dirty="0"/>
              <a:t> 打刻修正申請を提出する ②</a:t>
            </a:r>
          </a:p>
        </p:txBody>
      </p:sp>
      <p:sp>
        <p:nvSpPr>
          <p:cNvPr id="11" name="スライド番号プレースホルダー 1">
            <a:extLst>
              <a:ext uri="{FF2B5EF4-FFF2-40B4-BE49-F238E27FC236}">
                <a16:creationId xmlns:a16="http://schemas.microsoft.com/office/drawing/2014/main" id="{035F7967-103B-8B27-902B-0BD450E070E3}"/>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16</a:t>
            </a:fld>
            <a:endParaRPr lang="ja-JP" altLang="en-US" dirty="0"/>
          </a:p>
        </p:txBody>
      </p:sp>
      <p:sp>
        <p:nvSpPr>
          <p:cNvPr id="4" name="四角形: 角を丸くする 3">
            <a:extLst>
              <a:ext uri="{FF2B5EF4-FFF2-40B4-BE49-F238E27FC236}">
                <a16:creationId xmlns:a16="http://schemas.microsoft.com/office/drawing/2014/main" id="{D1EC88FE-391C-C68A-92D2-E2492AF97776}"/>
              </a:ext>
            </a:extLst>
          </p:cNvPr>
          <p:cNvSpPr/>
          <p:nvPr/>
        </p:nvSpPr>
        <p:spPr>
          <a:xfrm>
            <a:off x="369000" y="948974"/>
            <a:ext cx="6120000" cy="4720543"/>
          </a:xfrm>
          <a:prstGeom prst="roundRect">
            <a:avLst>
              <a:gd name="adj" fmla="val 1835"/>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a:extLst>
              <a:ext uri="{FF2B5EF4-FFF2-40B4-BE49-F238E27FC236}">
                <a16:creationId xmlns:a16="http://schemas.microsoft.com/office/drawing/2014/main" id="{B8403E85-0DAD-6E71-F2FD-DBDD9B05FD80}"/>
              </a:ext>
            </a:extLst>
          </p:cNvPr>
          <p:cNvSpPr txBox="1"/>
          <p:nvPr/>
        </p:nvSpPr>
        <p:spPr>
          <a:xfrm>
            <a:off x="369000" y="1080000"/>
            <a:ext cx="6120000" cy="846386"/>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「修正後の打刻時刻」と「申請理由」を入力し、</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提出</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をクリックして申請完了です。</a:t>
            </a:r>
            <a:endParaRPr kumimoji="1" lang="en-US" altLang="ja-JP" sz="1100" dirty="0">
              <a:latin typeface="HG丸ｺﾞｼｯｸM-PRO" panose="020F0600000000000000" pitchFamily="50" charset="-128"/>
              <a:ea typeface="HG丸ｺﾞｼｯｸM-PRO" panose="020F0600000000000000" pitchFamily="50" charset="-128"/>
            </a:endParaRPr>
          </a:p>
          <a:p>
            <a:pPr marL="540000">
              <a:spcBef>
                <a:spcPts val="600"/>
              </a:spcBef>
            </a:pPr>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27" name="テキスト ボックス 26">
            <a:extLst>
              <a:ext uri="{FF2B5EF4-FFF2-40B4-BE49-F238E27FC236}">
                <a16:creationId xmlns:a16="http://schemas.microsoft.com/office/drawing/2014/main" id="{91EC490F-785A-AAB6-1E52-F2D4AFAC9E56}"/>
              </a:ext>
            </a:extLst>
          </p:cNvPr>
          <p:cNvSpPr txBox="1"/>
          <p:nvPr/>
        </p:nvSpPr>
        <p:spPr>
          <a:xfrm>
            <a:off x="465250" y="1031282"/>
            <a:ext cx="717374" cy="400110"/>
          </a:xfrm>
          <a:prstGeom prst="rect">
            <a:avLst/>
          </a:prstGeom>
          <a:noFill/>
        </p:spPr>
        <p:txBody>
          <a:bodyPr wrap="square" rtlCol="0">
            <a:spAutoFit/>
          </a:bodyPr>
          <a:lstStyle/>
          <a:p>
            <a:r>
              <a:rPr kumimoji="1" lang="en-US" altLang="ja-JP" sz="2000" b="1" dirty="0">
                <a:ln w="25400">
                  <a:solidFill>
                    <a:srgbClr val="58A854"/>
                  </a:solidFill>
                </a:ln>
                <a:solidFill>
                  <a:srgbClr val="58A854"/>
                </a:solidFill>
                <a:latin typeface="+mj-lt"/>
              </a:rPr>
              <a:t>3</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pic>
        <p:nvPicPr>
          <p:cNvPr id="7" name="図 6">
            <a:extLst>
              <a:ext uri="{FF2B5EF4-FFF2-40B4-BE49-F238E27FC236}">
                <a16:creationId xmlns:a16="http://schemas.microsoft.com/office/drawing/2014/main" id="{5D03ADDB-2603-D071-FFA3-E71C158115C3}"/>
              </a:ext>
            </a:extLst>
          </p:cNvPr>
          <p:cNvPicPr>
            <a:picLocks noChangeAspect="1"/>
          </p:cNvPicPr>
          <p:nvPr/>
        </p:nvPicPr>
        <p:blipFill>
          <a:blip r:embed="rId3"/>
          <a:stretch>
            <a:fillRect/>
          </a:stretch>
        </p:blipFill>
        <p:spPr>
          <a:xfrm>
            <a:off x="729388" y="1824379"/>
            <a:ext cx="5399225" cy="3501137"/>
          </a:xfrm>
          <a:prstGeom prst="rect">
            <a:avLst/>
          </a:prstGeom>
          <a:ln>
            <a:noFill/>
          </a:ln>
          <a:effectLst>
            <a:outerShdw blurRad="63500" sx="102000" sy="102000" algn="ctr" rotWithShape="0">
              <a:prstClr val="black">
                <a:alpha val="40000"/>
              </a:prstClr>
            </a:outerShdw>
          </a:effectLst>
        </p:spPr>
      </p:pic>
      <p:sp>
        <p:nvSpPr>
          <p:cNvPr id="10" name="四角形: 角を丸くする 9">
            <a:extLst>
              <a:ext uri="{FF2B5EF4-FFF2-40B4-BE49-F238E27FC236}">
                <a16:creationId xmlns:a16="http://schemas.microsoft.com/office/drawing/2014/main" id="{A54F5585-6259-B1EB-50C9-B0A13D76250A}"/>
              </a:ext>
            </a:extLst>
          </p:cNvPr>
          <p:cNvSpPr/>
          <p:nvPr/>
        </p:nvSpPr>
        <p:spPr>
          <a:xfrm>
            <a:off x="4147826" y="4896136"/>
            <a:ext cx="779774" cy="289412"/>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Google Shape;196;p4">
            <a:extLst>
              <a:ext uri="{FF2B5EF4-FFF2-40B4-BE49-F238E27FC236}">
                <a16:creationId xmlns:a16="http://schemas.microsoft.com/office/drawing/2014/main" id="{5A39D1FE-6007-8AEF-9370-1AD02786359C}"/>
              </a:ext>
            </a:extLst>
          </p:cNvPr>
          <p:cNvSpPr/>
          <p:nvPr/>
        </p:nvSpPr>
        <p:spPr>
          <a:xfrm>
            <a:off x="1950721" y="3316393"/>
            <a:ext cx="2976880" cy="541491"/>
          </a:xfrm>
          <a:prstGeom prst="roundRect">
            <a:avLst>
              <a:gd name="adj" fmla="val 7661"/>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highlight>
                <a:srgbClr val="800000"/>
              </a:highlight>
              <a:latin typeface="Calibri"/>
              <a:ea typeface="Calibri"/>
              <a:cs typeface="Calibri"/>
              <a:sym typeface="Calibri"/>
            </a:endParaRPr>
          </a:p>
        </p:txBody>
      </p:sp>
      <p:sp>
        <p:nvSpPr>
          <p:cNvPr id="13" name="Google Shape;196;p4">
            <a:extLst>
              <a:ext uri="{FF2B5EF4-FFF2-40B4-BE49-F238E27FC236}">
                <a16:creationId xmlns:a16="http://schemas.microsoft.com/office/drawing/2014/main" id="{4A637355-5ACD-0285-DBD1-597F17E89DAA}"/>
              </a:ext>
            </a:extLst>
          </p:cNvPr>
          <p:cNvSpPr/>
          <p:nvPr/>
        </p:nvSpPr>
        <p:spPr>
          <a:xfrm>
            <a:off x="1950720" y="3915774"/>
            <a:ext cx="2976880" cy="930414"/>
          </a:xfrm>
          <a:prstGeom prst="roundRect">
            <a:avLst>
              <a:gd name="adj" fmla="val 3784"/>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highlight>
                <a:srgbClr val="800000"/>
              </a:highlight>
              <a:latin typeface="Calibri"/>
              <a:ea typeface="Calibri"/>
              <a:cs typeface="Calibri"/>
              <a:sym typeface="Calibri"/>
            </a:endParaRPr>
          </a:p>
        </p:txBody>
      </p:sp>
    </p:spTree>
    <p:extLst>
      <p:ext uri="{BB962C8B-B14F-4D97-AF65-F5344CB8AC3E}">
        <p14:creationId xmlns:p14="http://schemas.microsoft.com/office/powerpoint/2010/main" val="3746036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B8E3D4D-3864-F8BC-A183-24F35F9D7244}"/>
              </a:ext>
            </a:extLst>
          </p:cNvPr>
          <p:cNvSpPr>
            <a:spLocks noGrp="1"/>
          </p:cNvSpPr>
          <p:nvPr>
            <p:ph type="body" sz="quarter" idx="13"/>
          </p:nvPr>
        </p:nvSpPr>
        <p:spPr>
          <a:xfrm>
            <a:off x="166434" y="9673850"/>
            <a:ext cx="1528253" cy="169277"/>
          </a:xfrm>
        </p:spPr>
        <p:txBody>
          <a:bodyPr/>
          <a:lstStyle/>
          <a:p>
            <a:r>
              <a:rPr kumimoji="1" lang="ja-JP" altLang="en-US" dirty="0"/>
              <a:t>ヘルプページは</a:t>
            </a:r>
            <a:r>
              <a:rPr kumimoji="1" lang="ja-JP" altLang="en-US" dirty="0">
                <a:hlinkClick r:id="rId2"/>
              </a:rPr>
              <a:t>こちら</a:t>
            </a:r>
            <a:endParaRPr kumimoji="1" lang="ja-JP" altLang="en-US" dirty="0"/>
          </a:p>
        </p:txBody>
      </p:sp>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p:txBody>
          <a:bodyPr/>
          <a:lstStyle/>
          <a:p>
            <a:r>
              <a:rPr kumimoji="1" lang="en-US" altLang="ja-JP" dirty="0"/>
              <a:t>2-4</a:t>
            </a:r>
            <a:r>
              <a:rPr kumimoji="1" lang="ja-JP" altLang="en-US" dirty="0"/>
              <a:t> 欠勤申請を提出する </a:t>
            </a:r>
          </a:p>
        </p:txBody>
      </p:sp>
      <p:sp>
        <p:nvSpPr>
          <p:cNvPr id="11" name="スライド番号プレースホルダー 1">
            <a:extLst>
              <a:ext uri="{FF2B5EF4-FFF2-40B4-BE49-F238E27FC236}">
                <a16:creationId xmlns:a16="http://schemas.microsoft.com/office/drawing/2014/main" id="{035F7967-103B-8B27-902B-0BD450E070E3}"/>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17</a:t>
            </a:fld>
            <a:endParaRPr lang="ja-JP" altLang="en-US" dirty="0"/>
          </a:p>
        </p:txBody>
      </p:sp>
      <p:grpSp>
        <p:nvGrpSpPr>
          <p:cNvPr id="5" name="グループ化 4">
            <a:extLst>
              <a:ext uri="{FF2B5EF4-FFF2-40B4-BE49-F238E27FC236}">
                <a16:creationId xmlns:a16="http://schemas.microsoft.com/office/drawing/2014/main" id="{4DDB1847-A61E-684F-6528-8F702D73429E}"/>
              </a:ext>
            </a:extLst>
          </p:cNvPr>
          <p:cNvGrpSpPr/>
          <p:nvPr/>
        </p:nvGrpSpPr>
        <p:grpSpPr>
          <a:xfrm>
            <a:off x="369000" y="950400"/>
            <a:ext cx="6120000" cy="2898513"/>
            <a:chOff x="369000" y="948972"/>
            <a:chExt cx="6120000" cy="2898513"/>
          </a:xfrm>
        </p:grpSpPr>
        <p:sp>
          <p:nvSpPr>
            <p:cNvPr id="8" name="四角形: 角を丸くする 7">
              <a:extLst>
                <a:ext uri="{FF2B5EF4-FFF2-40B4-BE49-F238E27FC236}">
                  <a16:creationId xmlns:a16="http://schemas.microsoft.com/office/drawing/2014/main" id="{A233C545-E7E3-3402-B6F0-CA79B261C798}"/>
                </a:ext>
              </a:extLst>
            </p:cNvPr>
            <p:cNvSpPr/>
            <p:nvPr/>
          </p:nvSpPr>
          <p:spPr>
            <a:xfrm>
              <a:off x="369000" y="948972"/>
              <a:ext cx="6120000" cy="2724236"/>
            </a:xfrm>
            <a:prstGeom prst="roundRect">
              <a:avLst>
                <a:gd name="adj" fmla="val 172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A5FD0662-2504-3198-B1F0-2ECE9372B7AB}"/>
                </a:ext>
              </a:extLst>
            </p:cNvPr>
            <p:cNvSpPr txBox="1"/>
            <p:nvPr/>
          </p:nvSpPr>
          <p:spPr>
            <a:xfrm>
              <a:off x="369000" y="1080000"/>
              <a:ext cx="6120000" cy="261610"/>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トップ画面の</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打刻修正申請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をクリックします。</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15" name="テキスト ボックス 14">
              <a:extLst>
                <a:ext uri="{FF2B5EF4-FFF2-40B4-BE49-F238E27FC236}">
                  <a16:creationId xmlns:a16="http://schemas.microsoft.com/office/drawing/2014/main" id="{73000E04-B40B-F483-D21A-9E0966E6D8F0}"/>
                </a:ext>
              </a:extLst>
            </p:cNvPr>
            <p:cNvSpPr txBox="1"/>
            <p:nvPr/>
          </p:nvSpPr>
          <p:spPr>
            <a:xfrm>
              <a:off x="465250" y="1031282"/>
              <a:ext cx="717374" cy="400110"/>
            </a:xfrm>
            <a:prstGeom prst="rect">
              <a:avLst/>
            </a:prstGeom>
            <a:noFill/>
          </p:spPr>
          <p:txBody>
            <a:bodyPr wrap="square" rtlCol="0">
              <a:spAutoFit/>
            </a:bodyPr>
            <a:lstStyle/>
            <a:p>
              <a:r>
                <a:rPr kumimoji="1" lang="en-US" altLang="ja-JP" sz="2000" b="1" dirty="0">
                  <a:ln w="25400">
                    <a:solidFill>
                      <a:srgbClr val="58A854"/>
                    </a:solidFill>
                  </a:ln>
                  <a:solidFill>
                    <a:srgbClr val="58A854"/>
                  </a:solidFill>
                  <a:latin typeface="+mj-lt"/>
                </a:rPr>
                <a:t>1</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pic>
          <p:nvPicPr>
            <p:cNvPr id="16" name="グラフィックス 15" descr="再生 単色塗りつぶし">
              <a:extLst>
                <a:ext uri="{FF2B5EF4-FFF2-40B4-BE49-F238E27FC236}">
                  <a16:creationId xmlns:a16="http://schemas.microsoft.com/office/drawing/2014/main" id="{0CCCA085-61BC-D022-92D6-335D812D69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38922" y="3502998"/>
              <a:ext cx="231775" cy="457200"/>
            </a:xfrm>
            <a:prstGeom prst="rect">
              <a:avLst/>
            </a:prstGeom>
          </p:spPr>
        </p:pic>
      </p:grpSp>
      <p:grpSp>
        <p:nvGrpSpPr>
          <p:cNvPr id="17" name="グループ化 16">
            <a:extLst>
              <a:ext uri="{FF2B5EF4-FFF2-40B4-BE49-F238E27FC236}">
                <a16:creationId xmlns:a16="http://schemas.microsoft.com/office/drawing/2014/main" id="{6FAAB14B-6B49-4B7C-A2F0-27A3ACD56949}"/>
              </a:ext>
            </a:extLst>
          </p:cNvPr>
          <p:cNvGrpSpPr/>
          <p:nvPr/>
        </p:nvGrpSpPr>
        <p:grpSpPr>
          <a:xfrm>
            <a:off x="369000" y="4038890"/>
            <a:ext cx="6120000" cy="1536014"/>
            <a:chOff x="369000" y="948974"/>
            <a:chExt cx="6120000" cy="1536014"/>
          </a:xfrm>
        </p:grpSpPr>
        <p:sp>
          <p:nvSpPr>
            <p:cNvPr id="18" name="四角形: 角を丸くする 17">
              <a:extLst>
                <a:ext uri="{FF2B5EF4-FFF2-40B4-BE49-F238E27FC236}">
                  <a16:creationId xmlns:a16="http://schemas.microsoft.com/office/drawing/2014/main" id="{41283C0C-6301-15F1-B6BB-024C081B865A}"/>
                </a:ext>
              </a:extLst>
            </p:cNvPr>
            <p:cNvSpPr/>
            <p:nvPr/>
          </p:nvSpPr>
          <p:spPr>
            <a:xfrm>
              <a:off x="369000" y="948974"/>
              <a:ext cx="6120000" cy="1536014"/>
            </a:xfrm>
            <a:prstGeom prst="roundRect">
              <a:avLst>
                <a:gd name="adj" fmla="val 279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AB6DEF98-D84B-CA82-97A9-65B11E71FBEF}"/>
                </a:ext>
              </a:extLst>
            </p:cNvPr>
            <p:cNvSpPr txBox="1"/>
            <p:nvPr/>
          </p:nvSpPr>
          <p:spPr>
            <a:xfrm>
              <a:off x="369000" y="1080000"/>
              <a:ext cx="6120000" cy="430887"/>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欠勤申請を提出したい日付の</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編集</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をクリックします。</a:t>
              </a:r>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20" name="テキスト ボックス 19">
              <a:extLst>
                <a:ext uri="{FF2B5EF4-FFF2-40B4-BE49-F238E27FC236}">
                  <a16:creationId xmlns:a16="http://schemas.microsoft.com/office/drawing/2014/main" id="{292BFA9E-A0B7-1F6B-5D61-5835E0BD9B40}"/>
                </a:ext>
              </a:extLst>
            </p:cNvPr>
            <p:cNvSpPr txBox="1"/>
            <p:nvPr/>
          </p:nvSpPr>
          <p:spPr>
            <a:xfrm>
              <a:off x="465250" y="1031282"/>
              <a:ext cx="717374" cy="400110"/>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2 </a:t>
              </a:r>
              <a:endParaRPr kumimoji="1" lang="ja-JP" altLang="en-US" sz="2000" dirty="0">
                <a:ln w="3175">
                  <a:noFill/>
                </a:ln>
                <a:solidFill>
                  <a:schemeClr val="bg1">
                    <a:lumMod val="50000"/>
                  </a:schemeClr>
                </a:solidFill>
                <a:latin typeface="+mj-lt"/>
              </a:endParaRPr>
            </a:p>
          </p:txBody>
        </p:sp>
      </p:grpSp>
      <p:pic>
        <p:nvPicPr>
          <p:cNvPr id="22" name="グラフィックス 21" descr="再生 単色塗りつぶし">
            <a:extLst>
              <a:ext uri="{FF2B5EF4-FFF2-40B4-BE49-F238E27FC236}">
                <a16:creationId xmlns:a16="http://schemas.microsoft.com/office/drawing/2014/main" id="{31E7B205-DAEE-B387-0DEC-3EC1618384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41384" y="5414774"/>
            <a:ext cx="231775" cy="457200"/>
          </a:xfrm>
          <a:prstGeom prst="rect">
            <a:avLst/>
          </a:prstGeom>
        </p:spPr>
      </p:pic>
      <p:grpSp>
        <p:nvGrpSpPr>
          <p:cNvPr id="4" name="グループ化 3">
            <a:extLst>
              <a:ext uri="{FF2B5EF4-FFF2-40B4-BE49-F238E27FC236}">
                <a16:creationId xmlns:a16="http://schemas.microsoft.com/office/drawing/2014/main" id="{DB0631FE-B3E1-3620-A860-9856C171F1F6}"/>
              </a:ext>
            </a:extLst>
          </p:cNvPr>
          <p:cNvGrpSpPr/>
          <p:nvPr/>
        </p:nvGrpSpPr>
        <p:grpSpPr>
          <a:xfrm>
            <a:off x="1072324" y="1468415"/>
            <a:ext cx="4713351" cy="1922170"/>
            <a:chOff x="1072324" y="1439519"/>
            <a:chExt cx="4713351" cy="1922170"/>
          </a:xfrm>
        </p:grpSpPr>
        <p:pic>
          <p:nvPicPr>
            <p:cNvPr id="6" name="図 5">
              <a:extLst>
                <a:ext uri="{FF2B5EF4-FFF2-40B4-BE49-F238E27FC236}">
                  <a16:creationId xmlns:a16="http://schemas.microsoft.com/office/drawing/2014/main" id="{BC673256-5C2B-4B52-FB79-81343829FE13}"/>
                </a:ext>
              </a:extLst>
            </p:cNvPr>
            <p:cNvPicPr>
              <a:picLocks noChangeAspect="1"/>
            </p:cNvPicPr>
            <p:nvPr/>
          </p:nvPicPr>
          <p:blipFill rotWithShape="1">
            <a:blip r:embed="rId5"/>
            <a:srcRect l="16270" t="16600" r="15405" b="22190"/>
            <a:stretch/>
          </p:blipFill>
          <p:spPr>
            <a:xfrm>
              <a:off x="1072324" y="1439519"/>
              <a:ext cx="4713351" cy="1922170"/>
            </a:xfrm>
            <a:prstGeom prst="rect">
              <a:avLst/>
            </a:prstGeom>
            <a:ln>
              <a:noFill/>
            </a:ln>
            <a:effectLst>
              <a:outerShdw blurRad="63500" sx="102000" sy="102000" algn="ctr" rotWithShape="0">
                <a:prstClr val="black">
                  <a:alpha val="40000"/>
                </a:prstClr>
              </a:outerShdw>
            </a:effectLst>
          </p:spPr>
        </p:pic>
        <p:sp>
          <p:nvSpPr>
            <p:cNvPr id="7" name="四角形: 角を丸くする 6">
              <a:extLst>
                <a:ext uri="{FF2B5EF4-FFF2-40B4-BE49-F238E27FC236}">
                  <a16:creationId xmlns:a16="http://schemas.microsoft.com/office/drawing/2014/main" id="{3EF8188A-E538-3730-8D3E-AA25D723DB25}"/>
                </a:ext>
              </a:extLst>
            </p:cNvPr>
            <p:cNvSpPr/>
            <p:nvPr/>
          </p:nvSpPr>
          <p:spPr>
            <a:xfrm>
              <a:off x="4116076" y="1519087"/>
              <a:ext cx="1252360" cy="219188"/>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9" name="グループ化 8">
            <a:extLst>
              <a:ext uri="{FF2B5EF4-FFF2-40B4-BE49-F238E27FC236}">
                <a16:creationId xmlns:a16="http://schemas.microsoft.com/office/drawing/2014/main" id="{F3F612D5-73BC-616D-035E-4A759D215BA5}"/>
              </a:ext>
            </a:extLst>
          </p:cNvPr>
          <p:cNvGrpSpPr/>
          <p:nvPr/>
        </p:nvGrpSpPr>
        <p:grpSpPr>
          <a:xfrm>
            <a:off x="369000" y="5939274"/>
            <a:ext cx="6120000" cy="3204399"/>
            <a:chOff x="369000" y="948973"/>
            <a:chExt cx="6120000" cy="3039704"/>
          </a:xfrm>
        </p:grpSpPr>
        <p:sp>
          <p:nvSpPr>
            <p:cNvPr id="10" name="四角形: 角を丸くする 9">
              <a:extLst>
                <a:ext uri="{FF2B5EF4-FFF2-40B4-BE49-F238E27FC236}">
                  <a16:creationId xmlns:a16="http://schemas.microsoft.com/office/drawing/2014/main" id="{8D39173B-B545-1855-F65C-FBF2B4D02DB6}"/>
                </a:ext>
              </a:extLst>
            </p:cNvPr>
            <p:cNvSpPr/>
            <p:nvPr/>
          </p:nvSpPr>
          <p:spPr>
            <a:xfrm>
              <a:off x="369000" y="948973"/>
              <a:ext cx="6120000" cy="3039704"/>
            </a:xfrm>
            <a:prstGeom prst="roundRect">
              <a:avLst>
                <a:gd name="adj" fmla="val 279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テキスト ボックス 11">
              <a:extLst>
                <a:ext uri="{FF2B5EF4-FFF2-40B4-BE49-F238E27FC236}">
                  <a16:creationId xmlns:a16="http://schemas.microsoft.com/office/drawing/2014/main" id="{EDAF8845-DA35-99EE-D18E-59E77D462CFA}"/>
                </a:ext>
              </a:extLst>
            </p:cNvPr>
            <p:cNvSpPr txBox="1"/>
            <p:nvPr/>
          </p:nvSpPr>
          <p:spPr>
            <a:xfrm>
              <a:off x="369000" y="1080000"/>
              <a:ext cx="6120000" cy="408741"/>
            </a:xfrm>
            <a:prstGeom prst="rect">
              <a:avLst/>
            </a:prstGeom>
            <a:noFill/>
          </p:spPr>
          <p:txBody>
            <a:bodyPr wrap="square" rtlCol="0">
              <a:spAutoFit/>
            </a:bodyPr>
            <a:lstStyle/>
            <a:p>
              <a:pPr marL="540000"/>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欠勤申請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にチェックを入れて、理由を入力し、</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提出</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をクリックします。</a:t>
              </a:r>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13" name="テキスト ボックス 12">
              <a:extLst>
                <a:ext uri="{FF2B5EF4-FFF2-40B4-BE49-F238E27FC236}">
                  <a16:creationId xmlns:a16="http://schemas.microsoft.com/office/drawing/2014/main" id="{9186A823-0E0A-27E8-8537-1D13536372CA}"/>
                </a:ext>
              </a:extLst>
            </p:cNvPr>
            <p:cNvSpPr txBox="1"/>
            <p:nvPr/>
          </p:nvSpPr>
          <p:spPr>
            <a:xfrm>
              <a:off x="465250" y="1031282"/>
              <a:ext cx="717374" cy="400110"/>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3 </a:t>
              </a:r>
              <a:endParaRPr kumimoji="1" lang="ja-JP" altLang="en-US" sz="2000" dirty="0">
                <a:ln w="3175">
                  <a:noFill/>
                </a:ln>
                <a:solidFill>
                  <a:schemeClr val="bg1">
                    <a:lumMod val="50000"/>
                  </a:schemeClr>
                </a:solidFill>
                <a:latin typeface="+mj-lt"/>
              </a:endParaRPr>
            </a:p>
          </p:txBody>
        </p:sp>
      </p:grpSp>
      <p:pic>
        <p:nvPicPr>
          <p:cNvPr id="27" name="図 26">
            <a:extLst>
              <a:ext uri="{FF2B5EF4-FFF2-40B4-BE49-F238E27FC236}">
                <a16:creationId xmlns:a16="http://schemas.microsoft.com/office/drawing/2014/main" id="{A1AA3C8D-9696-CEBD-5AF6-DF611551E524}"/>
              </a:ext>
            </a:extLst>
          </p:cNvPr>
          <p:cNvPicPr>
            <a:picLocks noChangeAspect="1"/>
          </p:cNvPicPr>
          <p:nvPr/>
        </p:nvPicPr>
        <p:blipFill>
          <a:blip r:embed="rId6"/>
          <a:stretch>
            <a:fillRect/>
          </a:stretch>
        </p:blipFill>
        <p:spPr>
          <a:xfrm>
            <a:off x="603250" y="4729844"/>
            <a:ext cx="5651500" cy="575528"/>
          </a:xfrm>
          <a:prstGeom prst="rect">
            <a:avLst/>
          </a:prstGeom>
          <a:effectLst>
            <a:outerShdw blurRad="63500" sx="102000" sy="102000" algn="ctr" rotWithShape="0">
              <a:prstClr val="black">
                <a:alpha val="40000"/>
              </a:prstClr>
            </a:outerShdw>
          </a:effectLst>
        </p:spPr>
      </p:pic>
      <p:sp>
        <p:nvSpPr>
          <p:cNvPr id="24" name="四角形: 角を丸くする 23">
            <a:extLst>
              <a:ext uri="{FF2B5EF4-FFF2-40B4-BE49-F238E27FC236}">
                <a16:creationId xmlns:a16="http://schemas.microsoft.com/office/drawing/2014/main" id="{027EB962-B112-CD51-A6BF-E860F473E4EC}"/>
              </a:ext>
            </a:extLst>
          </p:cNvPr>
          <p:cNvSpPr/>
          <p:nvPr/>
        </p:nvSpPr>
        <p:spPr>
          <a:xfrm>
            <a:off x="5785675" y="4947292"/>
            <a:ext cx="292240" cy="170166"/>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9" name="図 28">
            <a:extLst>
              <a:ext uri="{FF2B5EF4-FFF2-40B4-BE49-F238E27FC236}">
                <a16:creationId xmlns:a16="http://schemas.microsoft.com/office/drawing/2014/main" id="{2621ECE3-E31E-D9DB-13B5-DAA27FA2C73A}"/>
              </a:ext>
            </a:extLst>
          </p:cNvPr>
          <p:cNvPicPr>
            <a:picLocks noChangeAspect="1"/>
          </p:cNvPicPr>
          <p:nvPr/>
        </p:nvPicPr>
        <p:blipFill>
          <a:blip r:embed="rId7"/>
          <a:srcRect/>
          <a:stretch/>
        </p:blipFill>
        <p:spPr>
          <a:xfrm>
            <a:off x="1521588" y="6471206"/>
            <a:ext cx="3814824" cy="2481554"/>
          </a:xfrm>
          <a:prstGeom prst="rect">
            <a:avLst/>
          </a:prstGeom>
        </p:spPr>
      </p:pic>
      <p:sp>
        <p:nvSpPr>
          <p:cNvPr id="30" name="四角形: 角を丸くする 29">
            <a:extLst>
              <a:ext uri="{FF2B5EF4-FFF2-40B4-BE49-F238E27FC236}">
                <a16:creationId xmlns:a16="http://schemas.microsoft.com/office/drawing/2014/main" id="{9EDD0638-2078-E2BF-A224-4D2BC20EEFDD}"/>
              </a:ext>
            </a:extLst>
          </p:cNvPr>
          <p:cNvSpPr/>
          <p:nvPr/>
        </p:nvSpPr>
        <p:spPr>
          <a:xfrm>
            <a:off x="2352589" y="8008787"/>
            <a:ext cx="2161353" cy="667125"/>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四角形: 角を丸くする 32">
            <a:extLst>
              <a:ext uri="{FF2B5EF4-FFF2-40B4-BE49-F238E27FC236}">
                <a16:creationId xmlns:a16="http://schemas.microsoft.com/office/drawing/2014/main" id="{BAEC54D1-E419-1889-83CA-6C8D81E5202C}"/>
              </a:ext>
            </a:extLst>
          </p:cNvPr>
          <p:cNvSpPr/>
          <p:nvPr/>
        </p:nvSpPr>
        <p:spPr>
          <a:xfrm>
            <a:off x="3398120" y="8708624"/>
            <a:ext cx="549765" cy="223500"/>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四角形: 角を丸くする 33">
            <a:extLst>
              <a:ext uri="{FF2B5EF4-FFF2-40B4-BE49-F238E27FC236}">
                <a16:creationId xmlns:a16="http://schemas.microsoft.com/office/drawing/2014/main" id="{E9325D95-1868-2E3E-A2B7-E050ADE123FC}"/>
              </a:ext>
            </a:extLst>
          </p:cNvPr>
          <p:cNvSpPr/>
          <p:nvPr/>
        </p:nvSpPr>
        <p:spPr>
          <a:xfrm>
            <a:off x="2986640" y="6824155"/>
            <a:ext cx="419500" cy="140428"/>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170609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B8E3D4D-3864-F8BC-A183-24F35F9D7244}"/>
              </a:ext>
            </a:extLst>
          </p:cNvPr>
          <p:cNvSpPr>
            <a:spLocks noGrp="1"/>
          </p:cNvSpPr>
          <p:nvPr>
            <p:ph type="body" sz="quarter" idx="13"/>
          </p:nvPr>
        </p:nvSpPr>
        <p:spPr>
          <a:xfrm>
            <a:off x="166434" y="9673850"/>
            <a:ext cx="1528253" cy="169277"/>
          </a:xfrm>
        </p:spPr>
        <p:txBody>
          <a:bodyPr/>
          <a:lstStyle/>
          <a:p>
            <a:r>
              <a:rPr kumimoji="1" lang="ja-JP" altLang="en-US" dirty="0"/>
              <a:t>ヘルプページは</a:t>
            </a:r>
            <a:r>
              <a:rPr kumimoji="1" lang="ja-JP" altLang="en-US" dirty="0">
                <a:hlinkClick r:id="rId2"/>
              </a:rPr>
              <a:t>こちら</a:t>
            </a:r>
            <a:endParaRPr kumimoji="1" lang="ja-JP" altLang="en-US" dirty="0"/>
          </a:p>
        </p:txBody>
      </p:sp>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p:txBody>
          <a:bodyPr/>
          <a:lstStyle/>
          <a:p>
            <a:r>
              <a:rPr kumimoji="1" lang="en-US" altLang="ja-JP" dirty="0"/>
              <a:t>2-5</a:t>
            </a:r>
            <a:r>
              <a:rPr kumimoji="1" lang="ja-JP" altLang="en-US" dirty="0"/>
              <a:t> 遅刻取消申請を提出する </a:t>
            </a:r>
          </a:p>
        </p:txBody>
      </p:sp>
      <p:sp>
        <p:nvSpPr>
          <p:cNvPr id="11" name="スライド番号プレースホルダー 1">
            <a:extLst>
              <a:ext uri="{FF2B5EF4-FFF2-40B4-BE49-F238E27FC236}">
                <a16:creationId xmlns:a16="http://schemas.microsoft.com/office/drawing/2014/main" id="{035F7967-103B-8B27-902B-0BD450E070E3}"/>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18</a:t>
            </a:fld>
            <a:endParaRPr lang="ja-JP" altLang="en-US" dirty="0"/>
          </a:p>
        </p:txBody>
      </p:sp>
      <p:grpSp>
        <p:nvGrpSpPr>
          <p:cNvPr id="5" name="グループ化 4">
            <a:extLst>
              <a:ext uri="{FF2B5EF4-FFF2-40B4-BE49-F238E27FC236}">
                <a16:creationId xmlns:a16="http://schemas.microsoft.com/office/drawing/2014/main" id="{4DDB1847-A61E-684F-6528-8F702D73429E}"/>
              </a:ext>
            </a:extLst>
          </p:cNvPr>
          <p:cNvGrpSpPr/>
          <p:nvPr/>
        </p:nvGrpSpPr>
        <p:grpSpPr>
          <a:xfrm>
            <a:off x="369000" y="950400"/>
            <a:ext cx="6120000" cy="2898513"/>
            <a:chOff x="369000" y="948972"/>
            <a:chExt cx="6120000" cy="2898513"/>
          </a:xfrm>
        </p:grpSpPr>
        <p:sp>
          <p:nvSpPr>
            <p:cNvPr id="8" name="四角形: 角を丸くする 7">
              <a:extLst>
                <a:ext uri="{FF2B5EF4-FFF2-40B4-BE49-F238E27FC236}">
                  <a16:creationId xmlns:a16="http://schemas.microsoft.com/office/drawing/2014/main" id="{A233C545-E7E3-3402-B6F0-CA79B261C798}"/>
                </a:ext>
              </a:extLst>
            </p:cNvPr>
            <p:cNvSpPr/>
            <p:nvPr/>
          </p:nvSpPr>
          <p:spPr>
            <a:xfrm>
              <a:off x="369000" y="948972"/>
              <a:ext cx="6120000" cy="2724236"/>
            </a:xfrm>
            <a:prstGeom prst="roundRect">
              <a:avLst>
                <a:gd name="adj" fmla="val 172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A5FD0662-2504-3198-B1F0-2ECE9372B7AB}"/>
                </a:ext>
              </a:extLst>
            </p:cNvPr>
            <p:cNvSpPr txBox="1"/>
            <p:nvPr/>
          </p:nvSpPr>
          <p:spPr>
            <a:xfrm>
              <a:off x="369000" y="1080000"/>
              <a:ext cx="6120000" cy="261610"/>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トップ画面の</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打刻修正申請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をクリックします。</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15" name="テキスト ボックス 14">
              <a:extLst>
                <a:ext uri="{FF2B5EF4-FFF2-40B4-BE49-F238E27FC236}">
                  <a16:creationId xmlns:a16="http://schemas.microsoft.com/office/drawing/2014/main" id="{73000E04-B40B-F483-D21A-9E0966E6D8F0}"/>
                </a:ext>
              </a:extLst>
            </p:cNvPr>
            <p:cNvSpPr txBox="1"/>
            <p:nvPr/>
          </p:nvSpPr>
          <p:spPr>
            <a:xfrm>
              <a:off x="465250" y="1031282"/>
              <a:ext cx="717374" cy="400110"/>
            </a:xfrm>
            <a:prstGeom prst="rect">
              <a:avLst/>
            </a:prstGeom>
            <a:noFill/>
          </p:spPr>
          <p:txBody>
            <a:bodyPr wrap="square" rtlCol="0">
              <a:spAutoFit/>
            </a:bodyPr>
            <a:lstStyle/>
            <a:p>
              <a:r>
                <a:rPr kumimoji="1" lang="en-US" altLang="ja-JP" sz="2000" b="1" dirty="0">
                  <a:ln w="25400">
                    <a:solidFill>
                      <a:srgbClr val="58A854"/>
                    </a:solidFill>
                  </a:ln>
                  <a:solidFill>
                    <a:srgbClr val="58A854"/>
                  </a:solidFill>
                  <a:latin typeface="+mj-lt"/>
                </a:rPr>
                <a:t>1</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pic>
          <p:nvPicPr>
            <p:cNvPr id="16" name="グラフィックス 15" descr="再生 単色塗りつぶし">
              <a:extLst>
                <a:ext uri="{FF2B5EF4-FFF2-40B4-BE49-F238E27FC236}">
                  <a16:creationId xmlns:a16="http://schemas.microsoft.com/office/drawing/2014/main" id="{0CCCA085-61BC-D022-92D6-335D812D69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38922" y="3502998"/>
              <a:ext cx="231775" cy="457200"/>
            </a:xfrm>
            <a:prstGeom prst="rect">
              <a:avLst/>
            </a:prstGeom>
          </p:spPr>
        </p:pic>
      </p:grpSp>
      <p:grpSp>
        <p:nvGrpSpPr>
          <p:cNvPr id="17" name="グループ化 16">
            <a:extLst>
              <a:ext uri="{FF2B5EF4-FFF2-40B4-BE49-F238E27FC236}">
                <a16:creationId xmlns:a16="http://schemas.microsoft.com/office/drawing/2014/main" id="{6FAAB14B-6B49-4B7C-A2F0-27A3ACD56949}"/>
              </a:ext>
            </a:extLst>
          </p:cNvPr>
          <p:cNvGrpSpPr/>
          <p:nvPr/>
        </p:nvGrpSpPr>
        <p:grpSpPr>
          <a:xfrm>
            <a:off x="369000" y="4038890"/>
            <a:ext cx="6120000" cy="1536014"/>
            <a:chOff x="369000" y="948974"/>
            <a:chExt cx="6120000" cy="1536014"/>
          </a:xfrm>
        </p:grpSpPr>
        <p:sp>
          <p:nvSpPr>
            <p:cNvPr id="18" name="四角形: 角を丸くする 17">
              <a:extLst>
                <a:ext uri="{FF2B5EF4-FFF2-40B4-BE49-F238E27FC236}">
                  <a16:creationId xmlns:a16="http://schemas.microsoft.com/office/drawing/2014/main" id="{41283C0C-6301-15F1-B6BB-024C081B865A}"/>
                </a:ext>
              </a:extLst>
            </p:cNvPr>
            <p:cNvSpPr/>
            <p:nvPr/>
          </p:nvSpPr>
          <p:spPr>
            <a:xfrm>
              <a:off x="369000" y="948974"/>
              <a:ext cx="6120000" cy="1536014"/>
            </a:xfrm>
            <a:prstGeom prst="roundRect">
              <a:avLst>
                <a:gd name="adj" fmla="val 279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AB6DEF98-D84B-CA82-97A9-65B11E71FBEF}"/>
                </a:ext>
              </a:extLst>
            </p:cNvPr>
            <p:cNvSpPr txBox="1"/>
            <p:nvPr/>
          </p:nvSpPr>
          <p:spPr>
            <a:xfrm>
              <a:off x="369000" y="1080000"/>
              <a:ext cx="6120000" cy="430887"/>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遅刻取消申請を提出したい日付の</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編集</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をクリックします。</a:t>
              </a:r>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20" name="テキスト ボックス 19">
              <a:extLst>
                <a:ext uri="{FF2B5EF4-FFF2-40B4-BE49-F238E27FC236}">
                  <a16:creationId xmlns:a16="http://schemas.microsoft.com/office/drawing/2014/main" id="{292BFA9E-A0B7-1F6B-5D61-5835E0BD9B40}"/>
                </a:ext>
              </a:extLst>
            </p:cNvPr>
            <p:cNvSpPr txBox="1"/>
            <p:nvPr/>
          </p:nvSpPr>
          <p:spPr>
            <a:xfrm>
              <a:off x="465250" y="1031282"/>
              <a:ext cx="717374" cy="400110"/>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2 </a:t>
              </a:r>
              <a:endParaRPr kumimoji="1" lang="ja-JP" altLang="en-US" sz="2000" dirty="0">
                <a:ln w="3175">
                  <a:noFill/>
                </a:ln>
                <a:solidFill>
                  <a:schemeClr val="bg1">
                    <a:lumMod val="50000"/>
                  </a:schemeClr>
                </a:solidFill>
                <a:latin typeface="+mj-lt"/>
              </a:endParaRPr>
            </a:p>
          </p:txBody>
        </p:sp>
      </p:grpSp>
      <p:pic>
        <p:nvPicPr>
          <p:cNvPr id="22" name="グラフィックス 21" descr="再生 単色塗りつぶし">
            <a:extLst>
              <a:ext uri="{FF2B5EF4-FFF2-40B4-BE49-F238E27FC236}">
                <a16:creationId xmlns:a16="http://schemas.microsoft.com/office/drawing/2014/main" id="{31E7B205-DAEE-B387-0DEC-3EC1618384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41384" y="5414774"/>
            <a:ext cx="231775" cy="457200"/>
          </a:xfrm>
          <a:prstGeom prst="rect">
            <a:avLst/>
          </a:prstGeom>
        </p:spPr>
      </p:pic>
      <p:grpSp>
        <p:nvGrpSpPr>
          <p:cNvPr id="4" name="グループ化 3">
            <a:extLst>
              <a:ext uri="{FF2B5EF4-FFF2-40B4-BE49-F238E27FC236}">
                <a16:creationId xmlns:a16="http://schemas.microsoft.com/office/drawing/2014/main" id="{DB0631FE-B3E1-3620-A860-9856C171F1F6}"/>
              </a:ext>
            </a:extLst>
          </p:cNvPr>
          <p:cNvGrpSpPr/>
          <p:nvPr/>
        </p:nvGrpSpPr>
        <p:grpSpPr>
          <a:xfrm>
            <a:off x="1072324" y="1468415"/>
            <a:ext cx="4713351" cy="1922170"/>
            <a:chOff x="1072324" y="1439519"/>
            <a:chExt cx="4713351" cy="1922170"/>
          </a:xfrm>
        </p:grpSpPr>
        <p:pic>
          <p:nvPicPr>
            <p:cNvPr id="6" name="図 5">
              <a:extLst>
                <a:ext uri="{FF2B5EF4-FFF2-40B4-BE49-F238E27FC236}">
                  <a16:creationId xmlns:a16="http://schemas.microsoft.com/office/drawing/2014/main" id="{BC673256-5C2B-4B52-FB79-81343829FE13}"/>
                </a:ext>
              </a:extLst>
            </p:cNvPr>
            <p:cNvPicPr>
              <a:picLocks noChangeAspect="1"/>
            </p:cNvPicPr>
            <p:nvPr/>
          </p:nvPicPr>
          <p:blipFill rotWithShape="1">
            <a:blip r:embed="rId5"/>
            <a:srcRect l="16270" t="16600" r="15405" b="22190"/>
            <a:stretch/>
          </p:blipFill>
          <p:spPr>
            <a:xfrm>
              <a:off x="1072324" y="1439519"/>
              <a:ext cx="4713351" cy="1922170"/>
            </a:xfrm>
            <a:prstGeom prst="rect">
              <a:avLst/>
            </a:prstGeom>
            <a:ln>
              <a:noFill/>
            </a:ln>
            <a:effectLst>
              <a:outerShdw blurRad="63500" sx="102000" sy="102000" algn="ctr" rotWithShape="0">
                <a:prstClr val="black">
                  <a:alpha val="40000"/>
                </a:prstClr>
              </a:outerShdw>
            </a:effectLst>
          </p:spPr>
        </p:pic>
        <p:sp>
          <p:nvSpPr>
            <p:cNvPr id="7" name="四角形: 角を丸くする 6">
              <a:extLst>
                <a:ext uri="{FF2B5EF4-FFF2-40B4-BE49-F238E27FC236}">
                  <a16:creationId xmlns:a16="http://schemas.microsoft.com/office/drawing/2014/main" id="{3EF8188A-E538-3730-8D3E-AA25D723DB25}"/>
                </a:ext>
              </a:extLst>
            </p:cNvPr>
            <p:cNvSpPr/>
            <p:nvPr/>
          </p:nvSpPr>
          <p:spPr>
            <a:xfrm>
              <a:off x="4116076" y="1519087"/>
              <a:ext cx="1252360" cy="219188"/>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9" name="グループ化 8">
            <a:extLst>
              <a:ext uri="{FF2B5EF4-FFF2-40B4-BE49-F238E27FC236}">
                <a16:creationId xmlns:a16="http://schemas.microsoft.com/office/drawing/2014/main" id="{F3F612D5-73BC-616D-035E-4A759D215BA5}"/>
              </a:ext>
            </a:extLst>
          </p:cNvPr>
          <p:cNvGrpSpPr/>
          <p:nvPr/>
        </p:nvGrpSpPr>
        <p:grpSpPr>
          <a:xfrm>
            <a:off x="369000" y="5939274"/>
            <a:ext cx="6120000" cy="3265686"/>
            <a:chOff x="369000" y="948973"/>
            <a:chExt cx="6120000" cy="3097841"/>
          </a:xfrm>
        </p:grpSpPr>
        <p:sp>
          <p:nvSpPr>
            <p:cNvPr id="10" name="四角形: 角を丸くする 9">
              <a:extLst>
                <a:ext uri="{FF2B5EF4-FFF2-40B4-BE49-F238E27FC236}">
                  <a16:creationId xmlns:a16="http://schemas.microsoft.com/office/drawing/2014/main" id="{8D39173B-B545-1855-F65C-FBF2B4D02DB6}"/>
                </a:ext>
              </a:extLst>
            </p:cNvPr>
            <p:cNvSpPr/>
            <p:nvPr/>
          </p:nvSpPr>
          <p:spPr>
            <a:xfrm>
              <a:off x="369000" y="948973"/>
              <a:ext cx="6120000" cy="3097841"/>
            </a:xfrm>
            <a:prstGeom prst="roundRect">
              <a:avLst>
                <a:gd name="adj" fmla="val 279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テキスト ボックス 11">
              <a:extLst>
                <a:ext uri="{FF2B5EF4-FFF2-40B4-BE49-F238E27FC236}">
                  <a16:creationId xmlns:a16="http://schemas.microsoft.com/office/drawing/2014/main" id="{EDAF8845-DA35-99EE-D18E-59E77D462CFA}"/>
                </a:ext>
              </a:extLst>
            </p:cNvPr>
            <p:cNvSpPr txBox="1"/>
            <p:nvPr/>
          </p:nvSpPr>
          <p:spPr>
            <a:xfrm>
              <a:off x="369000" y="1080000"/>
              <a:ext cx="6120000" cy="569318"/>
            </a:xfrm>
            <a:prstGeom prst="rect">
              <a:avLst/>
            </a:prstGeom>
            <a:noFill/>
          </p:spPr>
          <p:txBody>
            <a:bodyPr wrap="square" rtlCol="0">
              <a:spAutoFit/>
            </a:bodyPr>
            <a:lstStyle/>
            <a:p>
              <a:pPr marL="540000"/>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遅刻取消</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にチェックを入れ、理由を記入して添付ファイルを差し込み、</a:t>
              </a:r>
              <a:br>
                <a:rPr kumimoji="1" lang="en-US" altLang="ja-JP" sz="1100" dirty="0">
                  <a:latin typeface="HG丸ｺﾞｼｯｸM-PRO" panose="020F0600000000000000" pitchFamily="50" charset="-128"/>
                  <a:ea typeface="HG丸ｺﾞｼｯｸM-PRO" panose="020F0600000000000000" pitchFamily="50" charset="-128"/>
                </a:rPr>
              </a:b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提出</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をクリックします。</a:t>
              </a:r>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13" name="テキスト ボックス 12">
              <a:extLst>
                <a:ext uri="{FF2B5EF4-FFF2-40B4-BE49-F238E27FC236}">
                  <a16:creationId xmlns:a16="http://schemas.microsoft.com/office/drawing/2014/main" id="{9186A823-0E0A-27E8-8537-1D13536372CA}"/>
                </a:ext>
              </a:extLst>
            </p:cNvPr>
            <p:cNvSpPr txBox="1"/>
            <p:nvPr/>
          </p:nvSpPr>
          <p:spPr>
            <a:xfrm>
              <a:off x="465250" y="1031282"/>
              <a:ext cx="717374" cy="400110"/>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3 </a:t>
              </a:r>
              <a:endParaRPr kumimoji="1" lang="ja-JP" altLang="en-US" sz="2000" dirty="0">
                <a:ln w="3175">
                  <a:noFill/>
                </a:ln>
                <a:solidFill>
                  <a:schemeClr val="bg1">
                    <a:lumMod val="50000"/>
                  </a:schemeClr>
                </a:solidFill>
                <a:latin typeface="+mj-lt"/>
              </a:endParaRPr>
            </a:p>
          </p:txBody>
        </p:sp>
      </p:grpSp>
      <p:pic>
        <p:nvPicPr>
          <p:cNvPr id="27" name="図 26">
            <a:extLst>
              <a:ext uri="{FF2B5EF4-FFF2-40B4-BE49-F238E27FC236}">
                <a16:creationId xmlns:a16="http://schemas.microsoft.com/office/drawing/2014/main" id="{A1AA3C8D-9696-CEBD-5AF6-DF611551E524}"/>
              </a:ext>
            </a:extLst>
          </p:cNvPr>
          <p:cNvPicPr>
            <a:picLocks noChangeAspect="1"/>
          </p:cNvPicPr>
          <p:nvPr/>
        </p:nvPicPr>
        <p:blipFill>
          <a:blip r:embed="rId6"/>
          <a:srcRect/>
          <a:stretch/>
        </p:blipFill>
        <p:spPr>
          <a:xfrm>
            <a:off x="603250" y="4736447"/>
            <a:ext cx="5651500" cy="562322"/>
          </a:xfrm>
          <a:prstGeom prst="rect">
            <a:avLst/>
          </a:prstGeom>
          <a:effectLst>
            <a:outerShdw blurRad="63500" sx="102000" sy="102000" algn="ctr" rotWithShape="0">
              <a:prstClr val="black">
                <a:alpha val="40000"/>
              </a:prstClr>
            </a:outerShdw>
          </a:effectLst>
        </p:spPr>
      </p:pic>
      <p:sp>
        <p:nvSpPr>
          <p:cNvPr id="24" name="四角形: 角を丸くする 23">
            <a:extLst>
              <a:ext uri="{FF2B5EF4-FFF2-40B4-BE49-F238E27FC236}">
                <a16:creationId xmlns:a16="http://schemas.microsoft.com/office/drawing/2014/main" id="{027EB962-B112-CD51-A6BF-E860F473E4EC}"/>
              </a:ext>
            </a:extLst>
          </p:cNvPr>
          <p:cNvSpPr/>
          <p:nvPr/>
        </p:nvSpPr>
        <p:spPr>
          <a:xfrm>
            <a:off x="5804725" y="5129375"/>
            <a:ext cx="292240" cy="170166"/>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9" name="図 28">
            <a:extLst>
              <a:ext uri="{FF2B5EF4-FFF2-40B4-BE49-F238E27FC236}">
                <a16:creationId xmlns:a16="http://schemas.microsoft.com/office/drawing/2014/main" id="{2621ECE3-E31E-D9DB-13B5-DAA27FA2C73A}"/>
              </a:ext>
            </a:extLst>
          </p:cNvPr>
          <p:cNvPicPr>
            <a:picLocks noChangeAspect="1"/>
          </p:cNvPicPr>
          <p:nvPr/>
        </p:nvPicPr>
        <p:blipFill>
          <a:blip r:embed="rId7"/>
          <a:srcRect/>
          <a:stretch/>
        </p:blipFill>
        <p:spPr>
          <a:xfrm>
            <a:off x="1521588" y="6564668"/>
            <a:ext cx="3814824" cy="2477509"/>
          </a:xfrm>
          <a:prstGeom prst="rect">
            <a:avLst/>
          </a:prstGeom>
        </p:spPr>
      </p:pic>
      <p:sp>
        <p:nvSpPr>
          <p:cNvPr id="30" name="四角形: 角を丸くする 29">
            <a:extLst>
              <a:ext uri="{FF2B5EF4-FFF2-40B4-BE49-F238E27FC236}">
                <a16:creationId xmlns:a16="http://schemas.microsoft.com/office/drawing/2014/main" id="{9EDD0638-2078-E2BF-A224-4D2BC20EEFDD}"/>
              </a:ext>
            </a:extLst>
          </p:cNvPr>
          <p:cNvSpPr/>
          <p:nvPr/>
        </p:nvSpPr>
        <p:spPr>
          <a:xfrm>
            <a:off x="2440540" y="8117840"/>
            <a:ext cx="1998110" cy="649512"/>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四角形: 角を丸くする 32">
            <a:extLst>
              <a:ext uri="{FF2B5EF4-FFF2-40B4-BE49-F238E27FC236}">
                <a16:creationId xmlns:a16="http://schemas.microsoft.com/office/drawing/2014/main" id="{BAEC54D1-E419-1889-83CA-6C8D81E5202C}"/>
              </a:ext>
            </a:extLst>
          </p:cNvPr>
          <p:cNvSpPr/>
          <p:nvPr/>
        </p:nvSpPr>
        <p:spPr>
          <a:xfrm>
            <a:off x="3950570" y="8810627"/>
            <a:ext cx="549765" cy="188274"/>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四角形: 角を丸くする 33">
            <a:extLst>
              <a:ext uri="{FF2B5EF4-FFF2-40B4-BE49-F238E27FC236}">
                <a16:creationId xmlns:a16="http://schemas.microsoft.com/office/drawing/2014/main" id="{E9325D95-1868-2E3E-A2B7-E050ADE123FC}"/>
              </a:ext>
            </a:extLst>
          </p:cNvPr>
          <p:cNvSpPr/>
          <p:nvPr/>
        </p:nvSpPr>
        <p:spPr>
          <a:xfrm>
            <a:off x="2440540" y="7928523"/>
            <a:ext cx="775100" cy="146041"/>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593003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B8E3D4D-3864-F8BC-A183-24F35F9D7244}"/>
              </a:ext>
            </a:extLst>
          </p:cNvPr>
          <p:cNvSpPr>
            <a:spLocks noGrp="1"/>
          </p:cNvSpPr>
          <p:nvPr>
            <p:ph type="body" sz="quarter" idx="13"/>
          </p:nvPr>
        </p:nvSpPr>
        <p:spPr>
          <a:xfrm>
            <a:off x="166434" y="9673850"/>
            <a:ext cx="1528253" cy="169277"/>
          </a:xfrm>
        </p:spPr>
        <p:txBody>
          <a:bodyPr/>
          <a:lstStyle/>
          <a:p>
            <a:r>
              <a:rPr kumimoji="1" lang="ja-JP" altLang="en-US" dirty="0"/>
              <a:t>ヘルプページは</a:t>
            </a:r>
            <a:r>
              <a:rPr kumimoji="1" lang="ja-JP" altLang="en-US" dirty="0">
                <a:hlinkClick r:id="rId2"/>
              </a:rPr>
              <a:t>こちら</a:t>
            </a:r>
            <a:endParaRPr kumimoji="1" lang="ja-JP" altLang="en-US" dirty="0"/>
          </a:p>
        </p:txBody>
      </p:sp>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p:txBody>
          <a:bodyPr/>
          <a:lstStyle/>
          <a:p>
            <a:r>
              <a:rPr kumimoji="1" lang="en-US" altLang="ja-JP" dirty="0"/>
              <a:t>2-6</a:t>
            </a:r>
            <a:r>
              <a:rPr kumimoji="1" lang="ja-JP" altLang="en-US" dirty="0"/>
              <a:t> 早退取消申請を提出する </a:t>
            </a:r>
          </a:p>
        </p:txBody>
      </p:sp>
      <p:sp>
        <p:nvSpPr>
          <p:cNvPr id="11" name="スライド番号プレースホルダー 1">
            <a:extLst>
              <a:ext uri="{FF2B5EF4-FFF2-40B4-BE49-F238E27FC236}">
                <a16:creationId xmlns:a16="http://schemas.microsoft.com/office/drawing/2014/main" id="{035F7967-103B-8B27-902B-0BD450E070E3}"/>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19</a:t>
            </a:fld>
            <a:endParaRPr lang="ja-JP" altLang="en-US" dirty="0"/>
          </a:p>
        </p:txBody>
      </p:sp>
      <p:grpSp>
        <p:nvGrpSpPr>
          <p:cNvPr id="5" name="グループ化 4">
            <a:extLst>
              <a:ext uri="{FF2B5EF4-FFF2-40B4-BE49-F238E27FC236}">
                <a16:creationId xmlns:a16="http://schemas.microsoft.com/office/drawing/2014/main" id="{4DDB1847-A61E-684F-6528-8F702D73429E}"/>
              </a:ext>
            </a:extLst>
          </p:cNvPr>
          <p:cNvGrpSpPr/>
          <p:nvPr/>
        </p:nvGrpSpPr>
        <p:grpSpPr>
          <a:xfrm>
            <a:off x="369000" y="950400"/>
            <a:ext cx="6120000" cy="2898513"/>
            <a:chOff x="369000" y="948972"/>
            <a:chExt cx="6120000" cy="2898513"/>
          </a:xfrm>
        </p:grpSpPr>
        <p:sp>
          <p:nvSpPr>
            <p:cNvPr id="8" name="四角形: 角を丸くする 7">
              <a:extLst>
                <a:ext uri="{FF2B5EF4-FFF2-40B4-BE49-F238E27FC236}">
                  <a16:creationId xmlns:a16="http://schemas.microsoft.com/office/drawing/2014/main" id="{A233C545-E7E3-3402-B6F0-CA79B261C798}"/>
                </a:ext>
              </a:extLst>
            </p:cNvPr>
            <p:cNvSpPr/>
            <p:nvPr/>
          </p:nvSpPr>
          <p:spPr>
            <a:xfrm>
              <a:off x="369000" y="948972"/>
              <a:ext cx="6120000" cy="2724236"/>
            </a:xfrm>
            <a:prstGeom prst="roundRect">
              <a:avLst>
                <a:gd name="adj" fmla="val 172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A5FD0662-2504-3198-B1F0-2ECE9372B7AB}"/>
                </a:ext>
              </a:extLst>
            </p:cNvPr>
            <p:cNvSpPr txBox="1"/>
            <p:nvPr/>
          </p:nvSpPr>
          <p:spPr>
            <a:xfrm>
              <a:off x="369000" y="1080000"/>
              <a:ext cx="6120000" cy="261610"/>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トップ画面の</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打刻修正申請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をクリックします。</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15" name="テキスト ボックス 14">
              <a:extLst>
                <a:ext uri="{FF2B5EF4-FFF2-40B4-BE49-F238E27FC236}">
                  <a16:creationId xmlns:a16="http://schemas.microsoft.com/office/drawing/2014/main" id="{73000E04-B40B-F483-D21A-9E0966E6D8F0}"/>
                </a:ext>
              </a:extLst>
            </p:cNvPr>
            <p:cNvSpPr txBox="1"/>
            <p:nvPr/>
          </p:nvSpPr>
          <p:spPr>
            <a:xfrm>
              <a:off x="465250" y="1031282"/>
              <a:ext cx="717374" cy="400110"/>
            </a:xfrm>
            <a:prstGeom prst="rect">
              <a:avLst/>
            </a:prstGeom>
            <a:noFill/>
          </p:spPr>
          <p:txBody>
            <a:bodyPr wrap="square" rtlCol="0">
              <a:spAutoFit/>
            </a:bodyPr>
            <a:lstStyle/>
            <a:p>
              <a:r>
                <a:rPr kumimoji="1" lang="en-US" altLang="ja-JP" sz="2000" b="1" dirty="0">
                  <a:ln w="25400">
                    <a:solidFill>
                      <a:srgbClr val="58A854"/>
                    </a:solidFill>
                  </a:ln>
                  <a:solidFill>
                    <a:srgbClr val="58A854"/>
                  </a:solidFill>
                  <a:latin typeface="+mj-lt"/>
                </a:rPr>
                <a:t>1</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pic>
          <p:nvPicPr>
            <p:cNvPr id="16" name="グラフィックス 15" descr="再生 単色塗りつぶし">
              <a:extLst>
                <a:ext uri="{FF2B5EF4-FFF2-40B4-BE49-F238E27FC236}">
                  <a16:creationId xmlns:a16="http://schemas.microsoft.com/office/drawing/2014/main" id="{0CCCA085-61BC-D022-92D6-335D812D69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38922" y="3502998"/>
              <a:ext cx="231775" cy="457200"/>
            </a:xfrm>
            <a:prstGeom prst="rect">
              <a:avLst/>
            </a:prstGeom>
          </p:spPr>
        </p:pic>
      </p:grpSp>
      <p:grpSp>
        <p:nvGrpSpPr>
          <p:cNvPr id="17" name="グループ化 16">
            <a:extLst>
              <a:ext uri="{FF2B5EF4-FFF2-40B4-BE49-F238E27FC236}">
                <a16:creationId xmlns:a16="http://schemas.microsoft.com/office/drawing/2014/main" id="{6FAAB14B-6B49-4B7C-A2F0-27A3ACD56949}"/>
              </a:ext>
            </a:extLst>
          </p:cNvPr>
          <p:cNvGrpSpPr/>
          <p:nvPr/>
        </p:nvGrpSpPr>
        <p:grpSpPr>
          <a:xfrm>
            <a:off x="369000" y="4038890"/>
            <a:ext cx="6120000" cy="1536014"/>
            <a:chOff x="369000" y="948974"/>
            <a:chExt cx="6120000" cy="1536014"/>
          </a:xfrm>
        </p:grpSpPr>
        <p:sp>
          <p:nvSpPr>
            <p:cNvPr id="18" name="四角形: 角を丸くする 17">
              <a:extLst>
                <a:ext uri="{FF2B5EF4-FFF2-40B4-BE49-F238E27FC236}">
                  <a16:creationId xmlns:a16="http://schemas.microsoft.com/office/drawing/2014/main" id="{41283C0C-6301-15F1-B6BB-024C081B865A}"/>
                </a:ext>
              </a:extLst>
            </p:cNvPr>
            <p:cNvSpPr/>
            <p:nvPr/>
          </p:nvSpPr>
          <p:spPr>
            <a:xfrm>
              <a:off x="369000" y="948974"/>
              <a:ext cx="6120000" cy="1536014"/>
            </a:xfrm>
            <a:prstGeom prst="roundRect">
              <a:avLst>
                <a:gd name="adj" fmla="val 279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AB6DEF98-D84B-CA82-97A9-65B11E71FBEF}"/>
                </a:ext>
              </a:extLst>
            </p:cNvPr>
            <p:cNvSpPr txBox="1"/>
            <p:nvPr/>
          </p:nvSpPr>
          <p:spPr>
            <a:xfrm>
              <a:off x="369000" y="1080000"/>
              <a:ext cx="6120000" cy="430887"/>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早退取消申請を提出したい日付の</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編集</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をクリックします。</a:t>
              </a:r>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20" name="テキスト ボックス 19">
              <a:extLst>
                <a:ext uri="{FF2B5EF4-FFF2-40B4-BE49-F238E27FC236}">
                  <a16:creationId xmlns:a16="http://schemas.microsoft.com/office/drawing/2014/main" id="{292BFA9E-A0B7-1F6B-5D61-5835E0BD9B40}"/>
                </a:ext>
              </a:extLst>
            </p:cNvPr>
            <p:cNvSpPr txBox="1"/>
            <p:nvPr/>
          </p:nvSpPr>
          <p:spPr>
            <a:xfrm>
              <a:off x="465250" y="1031282"/>
              <a:ext cx="717374" cy="400110"/>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2 </a:t>
              </a:r>
              <a:endParaRPr kumimoji="1" lang="ja-JP" altLang="en-US" sz="2000" dirty="0">
                <a:ln w="3175">
                  <a:noFill/>
                </a:ln>
                <a:solidFill>
                  <a:schemeClr val="bg1">
                    <a:lumMod val="50000"/>
                  </a:schemeClr>
                </a:solidFill>
                <a:latin typeface="+mj-lt"/>
              </a:endParaRPr>
            </a:p>
          </p:txBody>
        </p:sp>
      </p:grpSp>
      <p:pic>
        <p:nvPicPr>
          <p:cNvPr id="22" name="グラフィックス 21" descr="再生 単色塗りつぶし">
            <a:extLst>
              <a:ext uri="{FF2B5EF4-FFF2-40B4-BE49-F238E27FC236}">
                <a16:creationId xmlns:a16="http://schemas.microsoft.com/office/drawing/2014/main" id="{31E7B205-DAEE-B387-0DEC-3EC1618384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41384" y="5414774"/>
            <a:ext cx="231775" cy="457200"/>
          </a:xfrm>
          <a:prstGeom prst="rect">
            <a:avLst/>
          </a:prstGeom>
        </p:spPr>
      </p:pic>
      <p:grpSp>
        <p:nvGrpSpPr>
          <p:cNvPr id="4" name="グループ化 3">
            <a:extLst>
              <a:ext uri="{FF2B5EF4-FFF2-40B4-BE49-F238E27FC236}">
                <a16:creationId xmlns:a16="http://schemas.microsoft.com/office/drawing/2014/main" id="{DB0631FE-B3E1-3620-A860-9856C171F1F6}"/>
              </a:ext>
            </a:extLst>
          </p:cNvPr>
          <p:cNvGrpSpPr/>
          <p:nvPr/>
        </p:nvGrpSpPr>
        <p:grpSpPr>
          <a:xfrm>
            <a:off x="1072324" y="1468415"/>
            <a:ext cx="4713351" cy="1922170"/>
            <a:chOff x="1072324" y="1439519"/>
            <a:chExt cx="4713351" cy="1922170"/>
          </a:xfrm>
        </p:grpSpPr>
        <p:pic>
          <p:nvPicPr>
            <p:cNvPr id="6" name="図 5">
              <a:extLst>
                <a:ext uri="{FF2B5EF4-FFF2-40B4-BE49-F238E27FC236}">
                  <a16:creationId xmlns:a16="http://schemas.microsoft.com/office/drawing/2014/main" id="{BC673256-5C2B-4B52-FB79-81343829FE13}"/>
                </a:ext>
              </a:extLst>
            </p:cNvPr>
            <p:cNvPicPr>
              <a:picLocks noChangeAspect="1"/>
            </p:cNvPicPr>
            <p:nvPr/>
          </p:nvPicPr>
          <p:blipFill rotWithShape="1">
            <a:blip r:embed="rId5"/>
            <a:srcRect l="16270" t="16600" r="15405" b="22190"/>
            <a:stretch/>
          </p:blipFill>
          <p:spPr>
            <a:xfrm>
              <a:off x="1072324" y="1439519"/>
              <a:ext cx="4713351" cy="1922170"/>
            </a:xfrm>
            <a:prstGeom prst="rect">
              <a:avLst/>
            </a:prstGeom>
            <a:ln>
              <a:noFill/>
            </a:ln>
            <a:effectLst>
              <a:outerShdw blurRad="63500" sx="102000" sy="102000" algn="ctr" rotWithShape="0">
                <a:prstClr val="black">
                  <a:alpha val="40000"/>
                </a:prstClr>
              </a:outerShdw>
            </a:effectLst>
          </p:spPr>
        </p:pic>
        <p:sp>
          <p:nvSpPr>
            <p:cNvPr id="7" name="四角形: 角を丸くする 6">
              <a:extLst>
                <a:ext uri="{FF2B5EF4-FFF2-40B4-BE49-F238E27FC236}">
                  <a16:creationId xmlns:a16="http://schemas.microsoft.com/office/drawing/2014/main" id="{3EF8188A-E538-3730-8D3E-AA25D723DB25}"/>
                </a:ext>
              </a:extLst>
            </p:cNvPr>
            <p:cNvSpPr/>
            <p:nvPr/>
          </p:nvSpPr>
          <p:spPr>
            <a:xfrm>
              <a:off x="4116076" y="1519087"/>
              <a:ext cx="1252360" cy="219188"/>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9" name="グループ化 8">
            <a:extLst>
              <a:ext uri="{FF2B5EF4-FFF2-40B4-BE49-F238E27FC236}">
                <a16:creationId xmlns:a16="http://schemas.microsoft.com/office/drawing/2014/main" id="{F3F612D5-73BC-616D-035E-4A759D215BA5}"/>
              </a:ext>
            </a:extLst>
          </p:cNvPr>
          <p:cNvGrpSpPr/>
          <p:nvPr/>
        </p:nvGrpSpPr>
        <p:grpSpPr>
          <a:xfrm>
            <a:off x="369000" y="5939274"/>
            <a:ext cx="6120000" cy="3204399"/>
            <a:chOff x="369000" y="948973"/>
            <a:chExt cx="6120000" cy="3039704"/>
          </a:xfrm>
        </p:grpSpPr>
        <p:sp>
          <p:nvSpPr>
            <p:cNvPr id="10" name="四角形: 角を丸くする 9">
              <a:extLst>
                <a:ext uri="{FF2B5EF4-FFF2-40B4-BE49-F238E27FC236}">
                  <a16:creationId xmlns:a16="http://schemas.microsoft.com/office/drawing/2014/main" id="{8D39173B-B545-1855-F65C-FBF2B4D02DB6}"/>
                </a:ext>
              </a:extLst>
            </p:cNvPr>
            <p:cNvSpPr/>
            <p:nvPr/>
          </p:nvSpPr>
          <p:spPr>
            <a:xfrm>
              <a:off x="369000" y="948973"/>
              <a:ext cx="6120000" cy="3039704"/>
            </a:xfrm>
            <a:prstGeom prst="roundRect">
              <a:avLst>
                <a:gd name="adj" fmla="val 279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テキスト ボックス 11">
              <a:extLst>
                <a:ext uri="{FF2B5EF4-FFF2-40B4-BE49-F238E27FC236}">
                  <a16:creationId xmlns:a16="http://schemas.microsoft.com/office/drawing/2014/main" id="{EDAF8845-DA35-99EE-D18E-59E77D462CFA}"/>
                </a:ext>
              </a:extLst>
            </p:cNvPr>
            <p:cNvSpPr txBox="1"/>
            <p:nvPr/>
          </p:nvSpPr>
          <p:spPr>
            <a:xfrm>
              <a:off x="369000" y="1080000"/>
              <a:ext cx="6120000" cy="408741"/>
            </a:xfrm>
            <a:prstGeom prst="rect">
              <a:avLst/>
            </a:prstGeom>
            <a:noFill/>
          </p:spPr>
          <p:txBody>
            <a:bodyPr wrap="square" rtlCol="0">
              <a:spAutoFit/>
            </a:bodyPr>
            <a:lstStyle/>
            <a:p>
              <a:pPr marL="540000"/>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早退取消</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にチェックを入れて、理由を入力し、</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提出</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をクリックします。</a:t>
              </a:r>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13" name="テキスト ボックス 12">
              <a:extLst>
                <a:ext uri="{FF2B5EF4-FFF2-40B4-BE49-F238E27FC236}">
                  <a16:creationId xmlns:a16="http://schemas.microsoft.com/office/drawing/2014/main" id="{9186A823-0E0A-27E8-8537-1D13536372CA}"/>
                </a:ext>
              </a:extLst>
            </p:cNvPr>
            <p:cNvSpPr txBox="1"/>
            <p:nvPr/>
          </p:nvSpPr>
          <p:spPr>
            <a:xfrm>
              <a:off x="465250" y="1031282"/>
              <a:ext cx="717374" cy="400110"/>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3 </a:t>
              </a:r>
              <a:endParaRPr kumimoji="1" lang="ja-JP" altLang="en-US" sz="2000" dirty="0">
                <a:ln w="3175">
                  <a:noFill/>
                </a:ln>
                <a:solidFill>
                  <a:schemeClr val="bg1">
                    <a:lumMod val="50000"/>
                  </a:schemeClr>
                </a:solidFill>
                <a:latin typeface="+mj-lt"/>
              </a:endParaRPr>
            </a:p>
          </p:txBody>
        </p:sp>
      </p:grpSp>
      <p:pic>
        <p:nvPicPr>
          <p:cNvPr id="27" name="図 26">
            <a:extLst>
              <a:ext uri="{FF2B5EF4-FFF2-40B4-BE49-F238E27FC236}">
                <a16:creationId xmlns:a16="http://schemas.microsoft.com/office/drawing/2014/main" id="{A1AA3C8D-9696-CEBD-5AF6-DF611551E524}"/>
              </a:ext>
            </a:extLst>
          </p:cNvPr>
          <p:cNvPicPr>
            <a:picLocks noChangeAspect="1"/>
          </p:cNvPicPr>
          <p:nvPr/>
        </p:nvPicPr>
        <p:blipFill>
          <a:blip r:embed="rId6"/>
          <a:srcRect/>
          <a:stretch/>
        </p:blipFill>
        <p:spPr>
          <a:xfrm>
            <a:off x="603250" y="4762853"/>
            <a:ext cx="5651500" cy="509510"/>
          </a:xfrm>
          <a:prstGeom prst="rect">
            <a:avLst/>
          </a:prstGeom>
          <a:effectLst>
            <a:outerShdw blurRad="63500" sx="102000" sy="102000" algn="ctr" rotWithShape="0">
              <a:prstClr val="black">
                <a:alpha val="40000"/>
              </a:prstClr>
            </a:outerShdw>
          </a:effectLst>
        </p:spPr>
      </p:pic>
      <p:sp>
        <p:nvSpPr>
          <p:cNvPr id="24" name="四角形: 角を丸くする 23">
            <a:extLst>
              <a:ext uri="{FF2B5EF4-FFF2-40B4-BE49-F238E27FC236}">
                <a16:creationId xmlns:a16="http://schemas.microsoft.com/office/drawing/2014/main" id="{027EB962-B112-CD51-A6BF-E860F473E4EC}"/>
              </a:ext>
            </a:extLst>
          </p:cNvPr>
          <p:cNvSpPr/>
          <p:nvPr/>
        </p:nvSpPr>
        <p:spPr>
          <a:xfrm>
            <a:off x="5823775" y="5108187"/>
            <a:ext cx="292240" cy="170166"/>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9" name="図 28">
            <a:extLst>
              <a:ext uri="{FF2B5EF4-FFF2-40B4-BE49-F238E27FC236}">
                <a16:creationId xmlns:a16="http://schemas.microsoft.com/office/drawing/2014/main" id="{2621ECE3-E31E-D9DB-13B5-DAA27FA2C73A}"/>
              </a:ext>
            </a:extLst>
          </p:cNvPr>
          <p:cNvPicPr>
            <a:picLocks noChangeAspect="1"/>
          </p:cNvPicPr>
          <p:nvPr/>
        </p:nvPicPr>
        <p:blipFill>
          <a:blip r:embed="rId7"/>
          <a:srcRect/>
          <a:stretch/>
        </p:blipFill>
        <p:spPr>
          <a:xfrm>
            <a:off x="1521588" y="6474009"/>
            <a:ext cx="3814824" cy="2475948"/>
          </a:xfrm>
          <a:prstGeom prst="rect">
            <a:avLst/>
          </a:prstGeom>
        </p:spPr>
      </p:pic>
      <p:sp>
        <p:nvSpPr>
          <p:cNvPr id="23" name="四角形: 角を丸くする 22">
            <a:extLst>
              <a:ext uri="{FF2B5EF4-FFF2-40B4-BE49-F238E27FC236}">
                <a16:creationId xmlns:a16="http://schemas.microsoft.com/office/drawing/2014/main" id="{62A3638F-8002-87AF-3063-BCB1AA745116}"/>
              </a:ext>
            </a:extLst>
          </p:cNvPr>
          <p:cNvSpPr/>
          <p:nvPr/>
        </p:nvSpPr>
        <p:spPr>
          <a:xfrm>
            <a:off x="2440540" y="8026400"/>
            <a:ext cx="1998110" cy="649512"/>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四角形: 角を丸くする 24">
            <a:extLst>
              <a:ext uri="{FF2B5EF4-FFF2-40B4-BE49-F238E27FC236}">
                <a16:creationId xmlns:a16="http://schemas.microsoft.com/office/drawing/2014/main" id="{A440EA78-1A45-310D-EAAF-DF29076FD85B}"/>
              </a:ext>
            </a:extLst>
          </p:cNvPr>
          <p:cNvSpPr/>
          <p:nvPr/>
        </p:nvSpPr>
        <p:spPr>
          <a:xfrm>
            <a:off x="3950570" y="8719187"/>
            <a:ext cx="549765" cy="188274"/>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四角形: 角を丸くする 25">
            <a:extLst>
              <a:ext uri="{FF2B5EF4-FFF2-40B4-BE49-F238E27FC236}">
                <a16:creationId xmlns:a16="http://schemas.microsoft.com/office/drawing/2014/main" id="{92A75120-5EDC-BC25-79E2-92F3081ED858}"/>
              </a:ext>
            </a:extLst>
          </p:cNvPr>
          <p:cNvSpPr/>
          <p:nvPr/>
        </p:nvSpPr>
        <p:spPr>
          <a:xfrm>
            <a:off x="2440540" y="7837084"/>
            <a:ext cx="419500" cy="140428"/>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923813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19EDFA6-047D-9B57-5DAB-D0949B970A9C}"/>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2</a:t>
            </a:fld>
            <a:endParaRPr lang="ja-JP" altLang="en-US" dirty="0"/>
          </a:p>
        </p:txBody>
      </p:sp>
      <p:sp>
        <p:nvSpPr>
          <p:cNvPr id="3" name="タイトル 2">
            <a:extLst>
              <a:ext uri="{FF2B5EF4-FFF2-40B4-BE49-F238E27FC236}">
                <a16:creationId xmlns:a16="http://schemas.microsoft.com/office/drawing/2014/main" id="{73128483-CB69-E1D2-FE7D-DFCD0398AA95}"/>
              </a:ext>
            </a:extLst>
          </p:cNvPr>
          <p:cNvSpPr>
            <a:spLocks noGrp="1"/>
          </p:cNvSpPr>
          <p:nvPr>
            <p:ph type="title"/>
          </p:nvPr>
        </p:nvSpPr>
        <p:spPr/>
        <p:txBody>
          <a:bodyPr/>
          <a:lstStyle/>
          <a:p>
            <a:r>
              <a:rPr kumimoji="1" lang="ja-JP" altLang="en-US" dirty="0"/>
              <a:t>本マニュアルをご利用いただくご担当者の方へ</a:t>
            </a:r>
          </a:p>
        </p:txBody>
      </p:sp>
      <p:grpSp>
        <p:nvGrpSpPr>
          <p:cNvPr id="19" name="グループ化 18">
            <a:extLst>
              <a:ext uri="{FF2B5EF4-FFF2-40B4-BE49-F238E27FC236}">
                <a16:creationId xmlns:a16="http://schemas.microsoft.com/office/drawing/2014/main" id="{019999AC-1573-FD4F-3A72-8808C062FE76}"/>
              </a:ext>
            </a:extLst>
          </p:cNvPr>
          <p:cNvGrpSpPr/>
          <p:nvPr/>
        </p:nvGrpSpPr>
        <p:grpSpPr>
          <a:xfrm>
            <a:off x="333909" y="1080000"/>
            <a:ext cx="6488612" cy="852164"/>
            <a:chOff x="333909" y="1080000"/>
            <a:chExt cx="6488612" cy="852164"/>
          </a:xfrm>
        </p:grpSpPr>
        <p:sp>
          <p:nvSpPr>
            <p:cNvPr id="5" name="テキスト ボックス 4">
              <a:extLst>
                <a:ext uri="{FF2B5EF4-FFF2-40B4-BE49-F238E27FC236}">
                  <a16:creationId xmlns:a16="http://schemas.microsoft.com/office/drawing/2014/main" id="{D1D3ABE7-C7F1-1E1E-C9BD-234D44A909D7}"/>
                </a:ext>
              </a:extLst>
            </p:cNvPr>
            <p:cNvSpPr txBox="1"/>
            <p:nvPr/>
          </p:nvSpPr>
          <p:spPr>
            <a:xfrm>
              <a:off x="333909" y="1332000"/>
              <a:ext cx="6120000" cy="600164"/>
            </a:xfrm>
            <a:prstGeom prst="rect">
              <a:avLst/>
            </a:prstGeom>
            <a:noFill/>
          </p:spPr>
          <p:txBody>
            <a:bodyPr wrap="square">
              <a:spAutoFit/>
            </a:bodyPr>
            <a:lstStyle/>
            <a:p>
              <a:pPr marL="12700" marR="0" lvl="0" indent="0" algn="l" rtl="0">
                <a:lnSpc>
                  <a:spcPct val="100000"/>
                </a:lnSpc>
                <a:spcBef>
                  <a:spcPts val="0"/>
                </a:spcBef>
                <a:spcAft>
                  <a:spcPts val="0"/>
                </a:spcAft>
                <a:buClr>
                  <a:srgbClr val="000000"/>
                </a:buClr>
                <a:buSzPts val="1700"/>
                <a:buFont typeface="Arial"/>
                <a:buNone/>
              </a:pPr>
              <a:r>
                <a:rPr lang="ja-JP" altLang="en-US" sz="1100" i="0" u="none" strike="noStrike" cap="none" dirty="0">
                  <a:solidFill>
                    <a:schemeClr val="dk1"/>
                  </a:solidFill>
                  <a:latin typeface="HG丸ｺﾞｼｯｸM-PRO" panose="020F0600000000000000" pitchFamily="50" charset="-128"/>
                  <a:ea typeface="HG丸ｺﾞｼｯｸM-PRO" panose="020F0600000000000000" pitchFamily="50" charset="-128"/>
                  <a:sym typeface="Arial"/>
                </a:rPr>
                <a:t>本マニュアルは、</a:t>
              </a:r>
              <a:r>
                <a:rPr lang="en-US" altLang="ja-JP" sz="1100" i="0" u="none" strike="noStrike" cap="none" dirty="0">
                  <a:solidFill>
                    <a:schemeClr val="dk1"/>
                  </a:solidFill>
                  <a:latin typeface="HG丸ｺﾞｼｯｸM-PRO" panose="020F0600000000000000" pitchFamily="50" charset="-128"/>
                  <a:ea typeface="HG丸ｺﾞｼｯｸM-PRO" panose="020F0600000000000000" pitchFamily="50" charset="-128"/>
                  <a:sym typeface="Arial"/>
                </a:rPr>
                <a:t>2023</a:t>
              </a:r>
              <a:r>
                <a:rPr lang="ja-JP" altLang="en-US" sz="1100" i="0" u="none" strike="noStrike" cap="none" dirty="0">
                  <a:solidFill>
                    <a:schemeClr val="dk1"/>
                  </a:solidFill>
                  <a:latin typeface="HG丸ｺﾞｼｯｸM-PRO" panose="020F0600000000000000" pitchFamily="50" charset="-128"/>
                  <a:ea typeface="HG丸ｺﾞｼｯｸM-PRO" panose="020F0600000000000000" pitchFamily="50" charset="-128"/>
                  <a:sym typeface="Arial"/>
                </a:rPr>
                <a:t>年</a:t>
              </a:r>
              <a:r>
                <a:rPr lang="en-US" altLang="ja-JP" sz="1100" dirty="0">
                  <a:solidFill>
                    <a:schemeClr val="dk1"/>
                  </a:solidFill>
                  <a:latin typeface="HG丸ｺﾞｼｯｸM-PRO" panose="020F0600000000000000" pitchFamily="50" charset="-128"/>
                  <a:ea typeface="HG丸ｺﾞｼｯｸM-PRO" panose="020F0600000000000000" pitchFamily="50" charset="-128"/>
                </a:rPr>
                <a:t>11</a:t>
              </a:r>
              <a:r>
                <a:rPr lang="ja-JP" altLang="en-US" sz="1100" i="0" u="none" strike="noStrike" cap="none" dirty="0">
                  <a:solidFill>
                    <a:schemeClr val="dk1"/>
                  </a:solidFill>
                  <a:latin typeface="HG丸ｺﾞｼｯｸM-PRO" panose="020F0600000000000000" pitchFamily="50" charset="-128"/>
                  <a:ea typeface="HG丸ｺﾞｼｯｸM-PRO" panose="020F0600000000000000" pitchFamily="50" charset="-128"/>
                  <a:sym typeface="Arial"/>
                </a:rPr>
                <a:t>月</a:t>
              </a:r>
              <a:r>
                <a:rPr lang="en-US" altLang="ja-JP" sz="1100" i="0" u="none" strike="noStrike" cap="none" dirty="0">
                  <a:solidFill>
                    <a:schemeClr val="dk1"/>
                  </a:solidFill>
                  <a:latin typeface="HG丸ｺﾞｼｯｸM-PRO" panose="020F0600000000000000" pitchFamily="50" charset="-128"/>
                  <a:ea typeface="HG丸ｺﾞｼｯｸM-PRO" panose="020F0600000000000000" pitchFamily="50" charset="-128"/>
                  <a:sym typeface="Arial"/>
                </a:rPr>
                <a:t>9</a:t>
              </a:r>
              <a:r>
                <a:rPr lang="ja-JP" altLang="en-US" sz="1100" i="0" u="none" strike="noStrike" cap="none" dirty="0">
                  <a:solidFill>
                    <a:schemeClr val="dk1"/>
                  </a:solidFill>
                  <a:latin typeface="HG丸ｺﾞｼｯｸM-PRO" panose="020F0600000000000000" pitchFamily="50" charset="-128"/>
                  <a:ea typeface="HG丸ｺﾞｼｯｸM-PRO" panose="020F0600000000000000" pitchFamily="50" charset="-128"/>
                  <a:sym typeface="Arial"/>
                </a:rPr>
                <a:t>日時点のジンジャーの仕様で説明を記載しております。</a:t>
              </a:r>
            </a:p>
            <a:p>
              <a:pPr marL="12700" marR="0" lvl="0" indent="0" algn="l" rtl="0">
                <a:lnSpc>
                  <a:spcPct val="100000"/>
                </a:lnSpc>
                <a:spcBef>
                  <a:spcPts val="0"/>
                </a:spcBef>
                <a:spcAft>
                  <a:spcPts val="0"/>
                </a:spcAft>
                <a:buClr>
                  <a:srgbClr val="000000"/>
                </a:buClr>
                <a:buSzPts val="1700"/>
                <a:buFont typeface="Arial"/>
                <a:buNone/>
              </a:pPr>
              <a:r>
                <a:rPr lang="ja-JP" altLang="en-US" sz="1100" i="0" u="none" strike="noStrike" cap="none" dirty="0">
                  <a:solidFill>
                    <a:schemeClr val="dk1"/>
                  </a:solidFill>
                  <a:latin typeface="HG丸ｺﾞｼｯｸM-PRO" panose="020F0600000000000000" pitchFamily="50" charset="-128"/>
                  <a:ea typeface="HG丸ｺﾞｼｯｸM-PRO" panose="020F0600000000000000" pitchFamily="50" charset="-128"/>
                  <a:sym typeface="Arial"/>
                </a:rPr>
                <a:t>機能アップデートに伴い、仕様が変更される可能性がございますので、あらかじめご了承ください。</a:t>
              </a:r>
            </a:p>
          </p:txBody>
        </p:sp>
        <p:grpSp>
          <p:nvGrpSpPr>
            <p:cNvPr id="7" name="グループ化 6">
              <a:extLst>
                <a:ext uri="{FF2B5EF4-FFF2-40B4-BE49-F238E27FC236}">
                  <a16:creationId xmlns:a16="http://schemas.microsoft.com/office/drawing/2014/main" id="{5FBE5447-AA69-BED8-CAEE-39406A575FE0}"/>
                </a:ext>
              </a:extLst>
            </p:cNvPr>
            <p:cNvGrpSpPr/>
            <p:nvPr/>
          </p:nvGrpSpPr>
          <p:grpSpPr>
            <a:xfrm>
              <a:off x="360000" y="1080000"/>
              <a:ext cx="6462521" cy="215444"/>
              <a:chOff x="266891" y="1251896"/>
              <a:chExt cx="6462521" cy="215444"/>
            </a:xfrm>
          </p:grpSpPr>
          <p:sp>
            <p:nvSpPr>
              <p:cNvPr id="8" name="字幕 4">
                <a:extLst>
                  <a:ext uri="{FF2B5EF4-FFF2-40B4-BE49-F238E27FC236}">
                    <a16:creationId xmlns:a16="http://schemas.microsoft.com/office/drawing/2014/main" id="{706E933E-537D-C01D-D2B5-803D3E12C3FC}"/>
                  </a:ext>
                </a:extLst>
              </p:cNvPr>
              <p:cNvSpPr txBox="1">
                <a:spLocks/>
              </p:cNvSpPr>
              <p:nvPr/>
            </p:nvSpPr>
            <p:spPr>
              <a:xfrm>
                <a:off x="426910" y="1251896"/>
                <a:ext cx="6302502" cy="21544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200" b="0" i="0" u="none" strike="noStrike" cap="none" baseline="0">
                    <a:solidFill>
                      <a:schemeClr val="dk1"/>
                    </a:solidFill>
                    <a:latin typeface="HG丸ｺﾞｼｯｸM-PRO" panose="020F0600000000000000" pitchFamily="50" charset="-128"/>
                    <a:ea typeface="HG丸ｺﾞｼｯｸM-PRO" panose="020F0600000000000000" pitchFamily="50" charset="-128"/>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indent="-457200"/>
                <a:r>
                  <a:rPr lang="ja-JP" altLang="en-US" sz="1400" b="1" dirty="0">
                    <a:solidFill>
                      <a:schemeClr val="tx1"/>
                    </a:solidFill>
                  </a:rPr>
                  <a:t>免責事項</a:t>
                </a:r>
                <a:endParaRPr lang="en-US" altLang="ja-JP" sz="1400" b="1" dirty="0">
                  <a:solidFill>
                    <a:schemeClr val="tx1"/>
                  </a:solidFill>
                </a:endParaRPr>
              </a:p>
            </p:txBody>
          </p:sp>
          <p:sp>
            <p:nvSpPr>
              <p:cNvPr id="9" name="Google Shape;113;p23">
                <a:extLst>
                  <a:ext uri="{FF2B5EF4-FFF2-40B4-BE49-F238E27FC236}">
                    <a16:creationId xmlns:a16="http://schemas.microsoft.com/office/drawing/2014/main" id="{A735CB72-46C0-75E6-2E29-EEF2E5339024}"/>
                  </a:ext>
                </a:extLst>
              </p:cNvPr>
              <p:cNvSpPr/>
              <p:nvPr/>
            </p:nvSpPr>
            <p:spPr>
              <a:xfrm rot="16200000">
                <a:off x="206961" y="1361690"/>
                <a:ext cx="165580" cy="45719"/>
              </a:xfrm>
              <a:custGeom>
                <a:avLst/>
                <a:gdLst/>
                <a:ahLst/>
                <a:cxnLst/>
                <a:rect l="l" t="t" r="r" b="b"/>
                <a:pathLst>
                  <a:path w="6858000" h="786765" extrusionOk="0">
                    <a:moveTo>
                      <a:pt x="6858000" y="0"/>
                    </a:moveTo>
                    <a:lnTo>
                      <a:pt x="0" y="0"/>
                    </a:lnTo>
                    <a:lnTo>
                      <a:pt x="0" y="786383"/>
                    </a:lnTo>
                    <a:lnTo>
                      <a:pt x="6858000" y="786383"/>
                    </a:lnTo>
                    <a:lnTo>
                      <a:pt x="6858000" y="0"/>
                    </a:lnTo>
                    <a:close/>
                  </a:path>
                </a:pathLst>
              </a:custGeom>
              <a:solidFill>
                <a:srgbClr val="58A85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F2E425"/>
                  </a:solidFill>
                  <a:latin typeface="Calibri"/>
                  <a:ea typeface="Calibri"/>
                  <a:cs typeface="Calibri"/>
                  <a:sym typeface="Calibri"/>
                </a:endParaRPr>
              </a:p>
            </p:txBody>
          </p:sp>
        </p:grpSp>
      </p:grpSp>
      <p:grpSp>
        <p:nvGrpSpPr>
          <p:cNvPr id="18" name="グループ化 17">
            <a:extLst>
              <a:ext uri="{FF2B5EF4-FFF2-40B4-BE49-F238E27FC236}">
                <a16:creationId xmlns:a16="http://schemas.microsoft.com/office/drawing/2014/main" id="{B7E2659A-83F8-BDBA-A70F-0965E680762D}"/>
              </a:ext>
            </a:extLst>
          </p:cNvPr>
          <p:cNvGrpSpPr/>
          <p:nvPr/>
        </p:nvGrpSpPr>
        <p:grpSpPr>
          <a:xfrm>
            <a:off x="333909" y="2275049"/>
            <a:ext cx="6462520" cy="881792"/>
            <a:chOff x="360000" y="2275049"/>
            <a:chExt cx="6462520" cy="881792"/>
          </a:xfrm>
        </p:grpSpPr>
        <p:sp>
          <p:nvSpPr>
            <p:cNvPr id="6" name="テキスト ボックス 5">
              <a:extLst>
                <a:ext uri="{FF2B5EF4-FFF2-40B4-BE49-F238E27FC236}">
                  <a16:creationId xmlns:a16="http://schemas.microsoft.com/office/drawing/2014/main" id="{AD327361-A008-21EC-3ED5-DA161EBFD221}"/>
                </a:ext>
              </a:extLst>
            </p:cNvPr>
            <p:cNvSpPr txBox="1"/>
            <p:nvPr/>
          </p:nvSpPr>
          <p:spPr>
            <a:xfrm>
              <a:off x="369000" y="2556677"/>
              <a:ext cx="6120000" cy="600164"/>
            </a:xfrm>
            <a:prstGeom prst="rect">
              <a:avLst/>
            </a:prstGeom>
            <a:noFill/>
          </p:spPr>
          <p:txBody>
            <a:bodyPr wrap="square">
              <a:spAutoFit/>
            </a:bodyPr>
            <a:lstStyle/>
            <a:p>
              <a:r>
                <a:rPr lang="ja-JP" altLang="en-US" sz="1100" dirty="0">
                  <a:latin typeface="HG丸ｺﾞｼｯｸM-PRO" panose="020F0600000000000000" pitchFamily="50" charset="-128"/>
                  <a:ea typeface="HG丸ｺﾞｼｯｸM-PRO" panose="020F0600000000000000" pitchFamily="50" charset="-128"/>
                </a:rPr>
                <a:t>本マニュアルは、従業員様向けの参考マニュアルとなります。</a:t>
              </a:r>
              <a:endParaRPr lang="en-US" altLang="ja-JP" sz="1100" dirty="0">
                <a:latin typeface="HG丸ｺﾞｼｯｸM-PRO" panose="020F0600000000000000" pitchFamily="50" charset="-128"/>
                <a:ea typeface="HG丸ｺﾞｼｯｸM-PRO" panose="020F0600000000000000" pitchFamily="50" charset="-128"/>
              </a:endParaRPr>
            </a:p>
            <a:p>
              <a:r>
                <a:rPr lang="ja-JP" altLang="en-US" sz="1100" dirty="0">
                  <a:latin typeface="HG丸ｺﾞｼｯｸM-PRO" panose="020F0600000000000000" pitchFamily="50" charset="-128"/>
                  <a:ea typeface="HG丸ｺﾞｼｯｸM-PRO" panose="020F0600000000000000" pitchFamily="50" charset="-128"/>
                </a:rPr>
                <a:t>雛形のため、企業様ごとの運用に応じてご調整ください。</a:t>
              </a:r>
              <a:endParaRPr lang="en-US" altLang="ja-JP" sz="1100" dirty="0">
                <a:latin typeface="HG丸ｺﾞｼｯｸM-PRO" panose="020F0600000000000000" pitchFamily="50" charset="-128"/>
                <a:ea typeface="HG丸ｺﾞｼｯｸM-PRO" panose="020F0600000000000000" pitchFamily="50" charset="-128"/>
              </a:endParaRPr>
            </a:p>
            <a:p>
              <a:r>
                <a:rPr lang="en-US" altLang="ja-JP" sz="1100" dirty="0">
                  <a:latin typeface="HG丸ｺﾞｼｯｸM-PRO" panose="020F0600000000000000" pitchFamily="50" charset="-128"/>
                  <a:ea typeface="HG丸ｺﾞｼｯｸM-PRO" panose="020F0600000000000000" pitchFamily="50" charset="-128"/>
                </a:rPr>
                <a:t>※</a:t>
              </a:r>
              <a:r>
                <a:rPr lang="ja-JP" altLang="en-US" sz="1100" dirty="0">
                  <a:latin typeface="HG丸ｺﾞｼｯｸM-PRO" panose="020F0600000000000000" pitchFamily="50" charset="-128"/>
                  <a:ea typeface="HG丸ｺﾞｼｯｸM-PRO" panose="020F0600000000000000" pitchFamily="50" charset="-128"/>
                </a:rPr>
                <a:t>ページ末に素材がございますので、画像の差し替えもご対応いただけます。</a:t>
              </a:r>
              <a:endParaRPr lang="en-US" altLang="ja-JP" sz="1100" dirty="0">
                <a:latin typeface="HG丸ｺﾞｼｯｸM-PRO" panose="020F0600000000000000" pitchFamily="50" charset="-128"/>
                <a:ea typeface="HG丸ｺﾞｼｯｸM-PRO" panose="020F0600000000000000" pitchFamily="50" charset="-128"/>
              </a:endParaRPr>
            </a:p>
          </p:txBody>
        </p:sp>
        <p:grpSp>
          <p:nvGrpSpPr>
            <p:cNvPr id="10" name="グループ化 9">
              <a:extLst>
                <a:ext uri="{FF2B5EF4-FFF2-40B4-BE49-F238E27FC236}">
                  <a16:creationId xmlns:a16="http://schemas.microsoft.com/office/drawing/2014/main" id="{21751870-1CF4-E060-B773-803B265431AE}"/>
                </a:ext>
              </a:extLst>
            </p:cNvPr>
            <p:cNvGrpSpPr/>
            <p:nvPr/>
          </p:nvGrpSpPr>
          <p:grpSpPr>
            <a:xfrm>
              <a:off x="360000" y="2275049"/>
              <a:ext cx="6462520" cy="215444"/>
              <a:chOff x="277937" y="2550512"/>
              <a:chExt cx="6462520" cy="215444"/>
            </a:xfrm>
          </p:grpSpPr>
          <p:sp>
            <p:nvSpPr>
              <p:cNvPr id="11" name="字幕 4">
                <a:extLst>
                  <a:ext uri="{FF2B5EF4-FFF2-40B4-BE49-F238E27FC236}">
                    <a16:creationId xmlns:a16="http://schemas.microsoft.com/office/drawing/2014/main" id="{9180592E-79BF-3031-66BA-07FA33604C41}"/>
                  </a:ext>
                </a:extLst>
              </p:cNvPr>
              <p:cNvSpPr txBox="1">
                <a:spLocks/>
              </p:cNvSpPr>
              <p:nvPr/>
            </p:nvSpPr>
            <p:spPr>
              <a:xfrm>
                <a:off x="437955" y="2550512"/>
                <a:ext cx="6302502" cy="21544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200" b="0" i="0" u="none" strike="noStrike" cap="none" baseline="0">
                    <a:solidFill>
                      <a:schemeClr val="dk1"/>
                    </a:solidFill>
                    <a:latin typeface="HG丸ｺﾞｼｯｸM-PRO" panose="020F0600000000000000" pitchFamily="50" charset="-128"/>
                    <a:ea typeface="HG丸ｺﾞｼｯｸM-PRO" panose="020F0600000000000000" pitchFamily="50" charset="-128"/>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indent="-457200"/>
                <a:r>
                  <a:rPr lang="ja-JP" altLang="en-US" sz="1400" b="1" dirty="0">
                    <a:solidFill>
                      <a:schemeClr val="tx1"/>
                    </a:solidFill>
                  </a:rPr>
                  <a:t>事前にご確認いただきたいこと</a:t>
                </a:r>
                <a:endParaRPr lang="en-US" altLang="ja-JP" sz="1400" b="1" dirty="0">
                  <a:solidFill>
                    <a:schemeClr val="tx1"/>
                  </a:solidFill>
                </a:endParaRPr>
              </a:p>
            </p:txBody>
          </p:sp>
          <p:sp>
            <p:nvSpPr>
              <p:cNvPr id="12" name="Google Shape;113;p23">
                <a:extLst>
                  <a:ext uri="{FF2B5EF4-FFF2-40B4-BE49-F238E27FC236}">
                    <a16:creationId xmlns:a16="http://schemas.microsoft.com/office/drawing/2014/main" id="{1D051C80-F253-C7D8-2121-F63D1C5DCA49}"/>
                  </a:ext>
                </a:extLst>
              </p:cNvPr>
              <p:cNvSpPr/>
              <p:nvPr/>
            </p:nvSpPr>
            <p:spPr>
              <a:xfrm rot="16200000">
                <a:off x="218007" y="2647780"/>
                <a:ext cx="165580" cy="45719"/>
              </a:xfrm>
              <a:custGeom>
                <a:avLst/>
                <a:gdLst/>
                <a:ahLst/>
                <a:cxnLst/>
                <a:rect l="l" t="t" r="r" b="b"/>
                <a:pathLst>
                  <a:path w="6858000" h="786765" extrusionOk="0">
                    <a:moveTo>
                      <a:pt x="6858000" y="0"/>
                    </a:moveTo>
                    <a:lnTo>
                      <a:pt x="0" y="0"/>
                    </a:lnTo>
                    <a:lnTo>
                      <a:pt x="0" y="786383"/>
                    </a:lnTo>
                    <a:lnTo>
                      <a:pt x="6858000" y="786383"/>
                    </a:lnTo>
                    <a:lnTo>
                      <a:pt x="6858000" y="0"/>
                    </a:lnTo>
                    <a:close/>
                  </a:path>
                </a:pathLst>
              </a:custGeom>
              <a:solidFill>
                <a:srgbClr val="58A85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F2E425"/>
                  </a:solidFill>
                  <a:latin typeface="Calibri"/>
                  <a:ea typeface="Calibri"/>
                  <a:cs typeface="Calibri"/>
                  <a:sym typeface="Calibri"/>
                </a:endParaRPr>
              </a:p>
            </p:txBody>
          </p:sp>
        </p:grpSp>
      </p:grpSp>
    </p:spTree>
    <p:extLst>
      <p:ext uri="{BB962C8B-B14F-4D97-AF65-F5344CB8AC3E}">
        <p14:creationId xmlns:p14="http://schemas.microsoft.com/office/powerpoint/2010/main" val="1299475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B8E3D4D-3864-F8BC-A183-24F35F9D7244}"/>
              </a:ext>
            </a:extLst>
          </p:cNvPr>
          <p:cNvSpPr>
            <a:spLocks noGrp="1"/>
          </p:cNvSpPr>
          <p:nvPr>
            <p:ph type="body" sz="quarter" idx="13"/>
          </p:nvPr>
        </p:nvSpPr>
        <p:spPr>
          <a:xfrm>
            <a:off x="166434" y="9673850"/>
            <a:ext cx="1528253" cy="169277"/>
          </a:xfrm>
        </p:spPr>
        <p:txBody>
          <a:bodyPr/>
          <a:lstStyle/>
          <a:p>
            <a:r>
              <a:rPr kumimoji="1" lang="ja-JP" altLang="en-US" dirty="0"/>
              <a:t>ヘルプページは</a:t>
            </a:r>
            <a:r>
              <a:rPr kumimoji="1" lang="ja-JP" altLang="en-US" dirty="0">
                <a:hlinkClick r:id="rId2"/>
              </a:rPr>
              <a:t>こちら</a:t>
            </a:r>
            <a:endParaRPr kumimoji="1" lang="ja-JP" altLang="en-US" dirty="0"/>
          </a:p>
        </p:txBody>
      </p:sp>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p:txBody>
          <a:bodyPr/>
          <a:lstStyle/>
          <a:p>
            <a:r>
              <a:rPr kumimoji="1" lang="en-US" altLang="ja-JP" dirty="0"/>
              <a:t>2-7</a:t>
            </a:r>
            <a:r>
              <a:rPr kumimoji="1" lang="ja-JP" altLang="en-US" dirty="0"/>
              <a:t> 実績確定申請を提出する </a:t>
            </a:r>
          </a:p>
        </p:txBody>
      </p:sp>
      <p:sp>
        <p:nvSpPr>
          <p:cNvPr id="11" name="スライド番号プレースホルダー 1">
            <a:extLst>
              <a:ext uri="{FF2B5EF4-FFF2-40B4-BE49-F238E27FC236}">
                <a16:creationId xmlns:a16="http://schemas.microsoft.com/office/drawing/2014/main" id="{035F7967-103B-8B27-902B-0BD450E070E3}"/>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20</a:t>
            </a:fld>
            <a:endParaRPr lang="ja-JP" altLang="en-US" dirty="0"/>
          </a:p>
        </p:txBody>
      </p:sp>
      <p:grpSp>
        <p:nvGrpSpPr>
          <p:cNvPr id="5" name="グループ化 4">
            <a:extLst>
              <a:ext uri="{FF2B5EF4-FFF2-40B4-BE49-F238E27FC236}">
                <a16:creationId xmlns:a16="http://schemas.microsoft.com/office/drawing/2014/main" id="{4DDB1847-A61E-684F-6528-8F702D73429E}"/>
              </a:ext>
            </a:extLst>
          </p:cNvPr>
          <p:cNvGrpSpPr/>
          <p:nvPr/>
        </p:nvGrpSpPr>
        <p:grpSpPr>
          <a:xfrm>
            <a:off x="369000" y="950400"/>
            <a:ext cx="6120000" cy="2898513"/>
            <a:chOff x="369000" y="948972"/>
            <a:chExt cx="6120000" cy="2898513"/>
          </a:xfrm>
        </p:grpSpPr>
        <p:sp>
          <p:nvSpPr>
            <p:cNvPr id="8" name="四角形: 角を丸くする 7">
              <a:extLst>
                <a:ext uri="{FF2B5EF4-FFF2-40B4-BE49-F238E27FC236}">
                  <a16:creationId xmlns:a16="http://schemas.microsoft.com/office/drawing/2014/main" id="{A233C545-E7E3-3402-B6F0-CA79B261C798}"/>
                </a:ext>
              </a:extLst>
            </p:cNvPr>
            <p:cNvSpPr/>
            <p:nvPr/>
          </p:nvSpPr>
          <p:spPr>
            <a:xfrm>
              <a:off x="369000" y="948972"/>
              <a:ext cx="6120000" cy="2724236"/>
            </a:xfrm>
            <a:prstGeom prst="roundRect">
              <a:avLst>
                <a:gd name="adj" fmla="val 172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A5FD0662-2504-3198-B1F0-2ECE9372B7AB}"/>
                </a:ext>
              </a:extLst>
            </p:cNvPr>
            <p:cNvSpPr txBox="1"/>
            <p:nvPr/>
          </p:nvSpPr>
          <p:spPr>
            <a:xfrm>
              <a:off x="369000" y="1080000"/>
              <a:ext cx="6120000" cy="261610"/>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トップ画面の</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打刻修正申請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をクリックします。</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15" name="テキスト ボックス 14">
              <a:extLst>
                <a:ext uri="{FF2B5EF4-FFF2-40B4-BE49-F238E27FC236}">
                  <a16:creationId xmlns:a16="http://schemas.microsoft.com/office/drawing/2014/main" id="{73000E04-B40B-F483-D21A-9E0966E6D8F0}"/>
                </a:ext>
              </a:extLst>
            </p:cNvPr>
            <p:cNvSpPr txBox="1"/>
            <p:nvPr/>
          </p:nvSpPr>
          <p:spPr>
            <a:xfrm>
              <a:off x="465250" y="1031282"/>
              <a:ext cx="717374" cy="400110"/>
            </a:xfrm>
            <a:prstGeom prst="rect">
              <a:avLst/>
            </a:prstGeom>
            <a:noFill/>
          </p:spPr>
          <p:txBody>
            <a:bodyPr wrap="square" rtlCol="0">
              <a:spAutoFit/>
            </a:bodyPr>
            <a:lstStyle/>
            <a:p>
              <a:r>
                <a:rPr kumimoji="1" lang="en-US" altLang="ja-JP" sz="2000" b="1" dirty="0">
                  <a:ln w="25400">
                    <a:solidFill>
                      <a:srgbClr val="58A854"/>
                    </a:solidFill>
                  </a:ln>
                  <a:solidFill>
                    <a:srgbClr val="58A854"/>
                  </a:solidFill>
                  <a:latin typeface="+mj-lt"/>
                </a:rPr>
                <a:t>1</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pic>
          <p:nvPicPr>
            <p:cNvPr id="16" name="グラフィックス 15" descr="再生 単色塗りつぶし">
              <a:extLst>
                <a:ext uri="{FF2B5EF4-FFF2-40B4-BE49-F238E27FC236}">
                  <a16:creationId xmlns:a16="http://schemas.microsoft.com/office/drawing/2014/main" id="{0CCCA085-61BC-D022-92D6-335D812D69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38922" y="3502998"/>
              <a:ext cx="231775" cy="457200"/>
            </a:xfrm>
            <a:prstGeom prst="rect">
              <a:avLst/>
            </a:prstGeom>
          </p:spPr>
        </p:pic>
      </p:grpSp>
      <p:grpSp>
        <p:nvGrpSpPr>
          <p:cNvPr id="17" name="グループ化 16">
            <a:extLst>
              <a:ext uri="{FF2B5EF4-FFF2-40B4-BE49-F238E27FC236}">
                <a16:creationId xmlns:a16="http://schemas.microsoft.com/office/drawing/2014/main" id="{6FAAB14B-6B49-4B7C-A2F0-27A3ACD56949}"/>
              </a:ext>
            </a:extLst>
          </p:cNvPr>
          <p:cNvGrpSpPr/>
          <p:nvPr/>
        </p:nvGrpSpPr>
        <p:grpSpPr>
          <a:xfrm>
            <a:off x="369000" y="4038889"/>
            <a:ext cx="6120000" cy="2691733"/>
            <a:chOff x="369000" y="948973"/>
            <a:chExt cx="6120000" cy="2136960"/>
          </a:xfrm>
        </p:grpSpPr>
        <p:sp>
          <p:nvSpPr>
            <p:cNvPr id="18" name="四角形: 角を丸くする 17">
              <a:extLst>
                <a:ext uri="{FF2B5EF4-FFF2-40B4-BE49-F238E27FC236}">
                  <a16:creationId xmlns:a16="http://schemas.microsoft.com/office/drawing/2014/main" id="{41283C0C-6301-15F1-B6BB-024C081B865A}"/>
                </a:ext>
              </a:extLst>
            </p:cNvPr>
            <p:cNvSpPr/>
            <p:nvPr/>
          </p:nvSpPr>
          <p:spPr>
            <a:xfrm>
              <a:off x="369000" y="948973"/>
              <a:ext cx="6120000" cy="2136960"/>
            </a:xfrm>
            <a:prstGeom prst="roundRect">
              <a:avLst>
                <a:gd name="adj" fmla="val 404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AB6DEF98-D84B-CA82-97A9-65B11E71FBEF}"/>
                </a:ext>
              </a:extLst>
            </p:cNvPr>
            <p:cNvSpPr txBox="1"/>
            <p:nvPr/>
          </p:nvSpPr>
          <p:spPr>
            <a:xfrm>
              <a:off x="369000" y="1080000"/>
              <a:ext cx="6120000" cy="430887"/>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実績確定を行いたい日付にチェックを入れます。</a:t>
              </a:r>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20" name="テキスト ボックス 19">
              <a:extLst>
                <a:ext uri="{FF2B5EF4-FFF2-40B4-BE49-F238E27FC236}">
                  <a16:creationId xmlns:a16="http://schemas.microsoft.com/office/drawing/2014/main" id="{292BFA9E-A0B7-1F6B-5D61-5835E0BD9B40}"/>
                </a:ext>
              </a:extLst>
            </p:cNvPr>
            <p:cNvSpPr txBox="1"/>
            <p:nvPr/>
          </p:nvSpPr>
          <p:spPr>
            <a:xfrm>
              <a:off x="465250" y="1031282"/>
              <a:ext cx="717374" cy="400110"/>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2 </a:t>
              </a:r>
              <a:endParaRPr kumimoji="1" lang="ja-JP" altLang="en-US" sz="2000" dirty="0">
                <a:ln w="3175">
                  <a:noFill/>
                </a:ln>
                <a:solidFill>
                  <a:schemeClr val="bg1">
                    <a:lumMod val="50000"/>
                  </a:schemeClr>
                </a:solidFill>
                <a:latin typeface="+mj-lt"/>
              </a:endParaRPr>
            </a:p>
          </p:txBody>
        </p:sp>
      </p:grpSp>
      <p:pic>
        <p:nvPicPr>
          <p:cNvPr id="22" name="グラフィックス 21" descr="再生 単色塗りつぶし">
            <a:extLst>
              <a:ext uri="{FF2B5EF4-FFF2-40B4-BE49-F238E27FC236}">
                <a16:creationId xmlns:a16="http://schemas.microsoft.com/office/drawing/2014/main" id="{31E7B205-DAEE-B387-0DEC-3EC1618384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41384" y="6574284"/>
            <a:ext cx="231775" cy="457200"/>
          </a:xfrm>
          <a:prstGeom prst="rect">
            <a:avLst/>
          </a:prstGeom>
        </p:spPr>
      </p:pic>
      <p:grpSp>
        <p:nvGrpSpPr>
          <p:cNvPr id="4" name="グループ化 3">
            <a:extLst>
              <a:ext uri="{FF2B5EF4-FFF2-40B4-BE49-F238E27FC236}">
                <a16:creationId xmlns:a16="http://schemas.microsoft.com/office/drawing/2014/main" id="{DB0631FE-B3E1-3620-A860-9856C171F1F6}"/>
              </a:ext>
            </a:extLst>
          </p:cNvPr>
          <p:cNvGrpSpPr/>
          <p:nvPr/>
        </p:nvGrpSpPr>
        <p:grpSpPr>
          <a:xfrm>
            <a:off x="1072324" y="1468415"/>
            <a:ext cx="4713351" cy="1922170"/>
            <a:chOff x="1072324" y="1439519"/>
            <a:chExt cx="4713351" cy="1922170"/>
          </a:xfrm>
        </p:grpSpPr>
        <p:pic>
          <p:nvPicPr>
            <p:cNvPr id="6" name="図 5">
              <a:extLst>
                <a:ext uri="{FF2B5EF4-FFF2-40B4-BE49-F238E27FC236}">
                  <a16:creationId xmlns:a16="http://schemas.microsoft.com/office/drawing/2014/main" id="{BC673256-5C2B-4B52-FB79-81343829FE13}"/>
                </a:ext>
              </a:extLst>
            </p:cNvPr>
            <p:cNvPicPr>
              <a:picLocks noChangeAspect="1"/>
            </p:cNvPicPr>
            <p:nvPr/>
          </p:nvPicPr>
          <p:blipFill rotWithShape="1">
            <a:blip r:embed="rId5"/>
            <a:srcRect l="16270" t="16600" r="15405" b="22190"/>
            <a:stretch/>
          </p:blipFill>
          <p:spPr>
            <a:xfrm>
              <a:off x="1072324" y="1439519"/>
              <a:ext cx="4713351" cy="1922170"/>
            </a:xfrm>
            <a:prstGeom prst="rect">
              <a:avLst/>
            </a:prstGeom>
            <a:ln>
              <a:noFill/>
            </a:ln>
            <a:effectLst>
              <a:outerShdw blurRad="63500" sx="102000" sy="102000" algn="ctr" rotWithShape="0">
                <a:prstClr val="black">
                  <a:alpha val="40000"/>
                </a:prstClr>
              </a:outerShdw>
            </a:effectLst>
          </p:spPr>
        </p:pic>
        <p:sp>
          <p:nvSpPr>
            <p:cNvPr id="7" name="四角形: 角を丸くする 6">
              <a:extLst>
                <a:ext uri="{FF2B5EF4-FFF2-40B4-BE49-F238E27FC236}">
                  <a16:creationId xmlns:a16="http://schemas.microsoft.com/office/drawing/2014/main" id="{3EF8188A-E538-3730-8D3E-AA25D723DB25}"/>
                </a:ext>
              </a:extLst>
            </p:cNvPr>
            <p:cNvSpPr/>
            <p:nvPr/>
          </p:nvSpPr>
          <p:spPr>
            <a:xfrm>
              <a:off x="4116076" y="1519087"/>
              <a:ext cx="1252360" cy="219188"/>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9" name="グループ化 8">
            <a:extLst>
              <a:ext uri="{FF2B5EF4-FFF2-40B4-BE49-F238E27FC236}">
                <a16:creationId xmlns:a16="http://schemas.microsoft.com/office/drawing/2014/main" id="{F3F612D5-73BC-616D-035E-4A759D215BA5}"/>
              </a:ext>
            </a:extLst>
          </p:cNvPr>
          <p:cNvGrpSpPr/>
          <p:nvPr/>
        </p:nvGrpSpPr>
        <p:grpSpPr>
          <a:xfrm>
            <a:off x="369000" y="7077195"/>
            <a:ext cx="6120000" cy="2323667"/>
            <a:chOff x="369000" y="948974"/>
            <a:chExt cx="6120000" cy="2204239"/>
          </a:xfrm>
        </p:grpSpPr>
        <p:sp>
          <p:nvSpPr>
            <p:cNvPr id="10" name="四角形: 角を丸くする 9">
              <a:extLst>
                <a:ext uri="{FF2B5EF4-FFF2-40B4-BE49-F238E27FC236}">
                  <a16:creationId xmlns:a16="http://schemas.microsoft.com/office/drawing/2014/main" id="{8D39173B-B545-1855-F65C-FBF2B4D02DB6}"/>
                </a:ext>
              </a:extLst>
            </p:cNvPr>
            <p:cNvSpPr/>
            <p:nvPr/>
          </p:nvSpPr>
          <p:spPr>
            <a:xfrm>
              <a:off x="369000" y="948974"/>
              <a:ext cx="6120000" cy="2204239"/>
            </a:xfrm>
            <a:prstGeom prst="roundRect">
              <a:avLst>
                <a:gd name="adj" fmla="val 5173"/>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テキスト ボックス 11">
              <a:extLst>
                <a:ext uri="{FF2B5EF4-FFF2-40B4-BE49-F238E27FC236}">
                  <a16:creationId xmlns:a16="http://schemas.microsoft.com/office/drawing/2014/main" id="{EDAF8845-DA35-99EE-D18E-59E77D462CFA}"/>
                </a:ext>
              </a:extLst>
            </p:cNvPr>
            <p:cNvSpPr txBox="1"/>
            <p:nvPr/>
          </p:nvSpPr>
          <p:spPr>
            <a:xfrm>
              <a:off x="369000" y="1080000"/>
              <a:ext cx="6120000" cy="408741"/>
            </a:xfrm>
            <a:prstGeom prst="rect">
              <a:avLst/>
            </a:prstGeom>
            <a:noFill/>
          </p:spPr>
          <p:txBody>
            <a:bodyPr wrap="square" rtlCol="0">
              <a:spAutoFit/>
            </a:bodyPr>
            <a:lstStyle/>
            <a:p>
              <a:pPr marL="540000"/>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実績確定</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をクリックします。</a:t>
              </a:r>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13" name="テキスト ボックス 12">
              <a:extLst>
                <a:ext uri="{FF2B5EF4-FFF2-40B4-BE49-F238E27FC236}">
                  <a16:creationId xmlns:a16="http://schemas.microsoft.com/office/drawing/2014/main" id="{9186A823-0E0A-27E8-8537-1D13536372CA}"/>
                </a:ext>
              </a:extLst>
            </p:cNvPr>
            <p:cNvSpPr txBox="1"/>
            <p:nvPr/>
          </p:nvSpPr>
          <p:spPr>
            <a:xfrm>
              <a:off x="465250" y="1031282"/>
              <a:ext cx="717374" cy="400110"/>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3 </a:t>
              </a:r>
              <a:endParaRPr kumimoji="1" lang="ja-JP" altLang="en-US" sz="2000" dirty="0">
                <a:ln w="3175">
                  <a:noFill/>
                </a:ln>
                <a:solidFill>
                  <a:schemeClr val="bg1">
                    <a:lumMod val="50000"/>
                  </a:schemeClr>
                </a:solidFill>
                <a:latin typeface="+mj-lt"/>
              </a:endParaRPr>
            </a:p>
          </p:txBody>
        </p:sp>
      </p:grpSp>
      <p:pic>
        <p:nvPicPr>
          <p:cNvPr id="28" name="図 27">
            <a:extLst>
              <a:ext uri="{FF2B5EF4-FFF2-40B4-BE49-F238E27FC236}">
                <a16:creationId xmlns:a16="http://schemas.microsoft.com/office/drawing/2014/main" id="{305E1A67-3F7E-3731-4830-C99B9D07ECBF}"/>
              </a:ext>
            </a:extLst>
          </p:cNvPr>
          <p:cNvPicPr>
            <a:picLocks noChangeAspect="1"/>
          </p:cNvPicPr>
          <p:nvPr/>
        </p:nvPicPr>
        <p:blipFill>
          <a:blip r:embed="rId6"/>
          <a:stretch>
            <a:fillRect/>
          </a:stretch>
        </p:blipFill>
        <p:spPr>
          <a:xfrm>
            <a:off x="661416" y="4633776"/>
            <a:ext cx="5535168" cy="1242465"/>
          </a:xfrm>
          <a:prstGeom prst="rect">
            <a:avLst/>
          </a:prstGeom>
          <a:effectLst>
            <a:outerShdw blurRad="63500" sx="102000" sy="102000" algn="ctr" rotWithShape="0">
              <a:prstClr val="black">
                <a:alpha val="40000"/>
              </a:prstClr>
            </a:outerShdw>
          </a:effectLst>
        </p:spPr>
      </p:pic>
      <p:sp>
        <p:nvSpPr>
          <p:cNvPr id="24" name="四角形: 角を丸くする 23">
            <a:extLst>
              <a:ext uri="{FF2B5EF4-FFF2-40B4-BE49-F238E27FC236}">
                <a16:creationId xmlns:a16="http://schemas.microsoft.com/office/drawing/2014/main" id="{027EB962-B112-CD51-A6BF-E860F473E4EC}"/>
              </a:ext>
            </a:extLst>
          </p:cNvPr>
          <p:cNvSpPr/>
          <p:nvPr/>
        </p:nvSpPr>
        <p:spPr>
          <a:xfrm>
            <a:off x="706462" y="5153522"/>
            <a:ext cx="131738" cy="684619"/>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5" name="グループ化 34">
            <a:extLst>
              <a:ext uri="{FF2B5EF4-FFF2-40B4-BE49-F238E27FC236}">
                <a16:creationId xmlns:a16="http://schemas.microsoft.com/office/drawing/2014/main" id="{DE93D8BC-2DCC-A307-E905-E081F46812E4}"/>
              </a:ext>
            </a:extLst>
          </p:cNvPr>
          <p:cNvGrpSpPr/>
          <p:nvPr/>
        </p:nvGrpSpPr>
        <p:grpSpPr>
          <a:xfrm>
            <a:off x="661416" y="7763056"/>
            <a:ext cx="5535168" cy="1242465"/>
            <a:chOff x="813816" y="4745536"/>
            <a:chExt cx="5535168" cy="1242465"/>
          </a:xfrm>
        </p:grpSpPr>
        <p:pic>
          <p:nvPicPr>
            <p:cNvPr id="31" name="図 30">
              <a:extLst>
                <a:ext uri="{FF2B5EF4-FFF2-40B4-BE49-F238E27FC236}">
                  <a16:creationId xmlns:a16="http://schemas.microsoft.com/office/drawing/2014/main" id="{77EB808D-FFD7-0A16-E923-275002C37245}"/>
                </a:ext>
              </a:extLst>
            </p:cNvPr>
            <p:cNvPicPr>
              <a:picLocks noChangeAspect="1"/>
            </p:cNvPicPr>
            <p:nvPr/>
          </p:nvPicPr>
          <p:blipFill>
            <a:blip r:embed="rId6"/>
            <a:stretch>
              <a:fillRect/>
            </a:stretch>
          </p:blipFill>
          <p:spPr>
            <a:xfrm>
              <a:off x="813816" y="4745536"/>
              <a:ext cx="5535168" cy="1242465"/>
            </a:xfrm>
            <a:prstGeom prst="rect">
              <a:avLst/>
            </a:prstGeom>
            <a:effectLst>
              <a:outerShdw blurRad="63500" sx="102000" sy="102000" algn="ctr" rotWithShape="0">
                <a:prstClr val="black">
                  <a:alpha val="40000"/>
                </a:prstClr>
              </a:outerShdw>
            </a:effectLst>
          </p:spPr>
        </p:pic>
        <p:sp>
          <p:nvSpPr>
            <p:cNvPr id="32" name="四角形: 角を丸くする 31">
              <a:extLst>
                <a:ext uri="{FF2B5EF4-FFF2-40B4-BE49-F238E27FC236}">
                  <a16:creationId xmlns:a16="http://schemas.microsoft.com/office/drawing/2014/main" id="{FA48CA15-BAD2-7BE2-345A-10E46AE70AB1}"/>
                </a:ext>
              </a:extLst>
            </p:cNvPr>
            <p:cNvSpPr/>
            <p:nvPr/>
          </p:nvSpPr>
          <p:spPr>
            <a:xfrm>
              <a:off x="5311037" y="4800512"/>
              <a:ext cx="627038" cy="175613"/>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1" name="グループ化 20">
            <a:extLst>
              <a:ext uri="{FF2B5EF4-FFF2-40B4-BE49-F238E27FC236}">
                <a16:creationId xmlns:a16="http://schemas.microsoft.com/office/drawing/2014/main" id="{893EC912-F5DB-3FC7-2A50-27A2C66296DA}"/>
              </a:ext>
            </a:extLst>
          </p:cNvPr>
          <p:cNvGrpSpPr/>
          <p:nvPr/>
        </p:nvGrpSpPr>
        <p:grpSpPr>
          <a:xfrm>
            <a:off x="549000" y="5979074"/>
            <a:ext cx="5760000" cy="623900"/>
            <a:chOff x="189000" y="4326247"/>
            <a:chExt cx="6098820" cy="815358"/>
          </a:xfrm>
        </p:grpSpPr>
        <p:sp>
          <p:nvSpPr>
            <p:cNvPr id="23" name="四角形: 角を丸くする 22">
              <a:extLst>
                <a:ext uri="{FF2B5EF4-FFF2-40B4-BE49-F238E27FC236}">
                  <a16:creationId xmlns:a16="http://schemas.microsoft.com/office/drawing/2014/main" id="{B5E095F3-6BCB-9CEE-4936-5449D0B766D6}"/>
                </a:ext>
              </a:extLst>
            </p:cNvPr>
            <p:cNvSpPr/>
            <p:nvPr/>
          </p:nvSpPr>
          <p:spPr>
            <a:xfrm>
              <a:off x="189000" y="4432301"/>
              <a:ext cx="6098820" cy="709304"/>
            </a:xfrm>
            <a:prstGeom prst="roundRect">
              <a:avLst>
                <a:gd name="adj" fmla="val 10984"/>
              </a:avLst>
            </a:prstGeom>
            <a:solidFill>
              <a:srgbClr val="F2F2F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80000" marR="0" lvl="0" indent="0" algn="l" rtl="0">
                <a:spcBef>
                  <a:spcPts val="0"/>
                </a:spcBef>
                <a:spcAft>
                  <a:spcPts val="0"/>
                </a:spcAft>
                <a:buClr>
                  <a:srgbClr val="3B3838"/>
                </a:buClr>
                <a:buSzPts val="1100"/>
                <a:buFont typeface="Arial"/>
                <a:buNone/>
              </a:pPr>
              <a:r>
                <a:rPr lang="ja-JP" altLang="en-US" sz="1100" b="0" i="0" dirty="0">
                  <a:solidFill>
                    <a:srgbClr val="FF0000"/>
                  </a:solidFill>
                  <a:effectLst/>
                  <a:latin typeface="HG丸ｺﾞｼｯｸM-PRO" panose="020F0600000000000000" pitchFamily="50" charset="-128"/>
                  <a:ea typeface="HG丸ｺﾞｼｯｸM-PRO" panose="020F0600000000000000" pitchFamily="50" charset="-128"/>
                </a:rPr>
                <a:t>実績確定すると打刻修正申請含め他の申請ができなくなるので、</a:t>
              </a:r>
              <a:br>
                <a:rPr lang="en-US" altLang="ja-JP" sz="1100" b="0" i="0" dirty="0">
                  <a:solidFill>
                    <a:srgbClr val="FF0000"/>
                  </a:solidFill>
                  <a:effectLst/>
                  <a:latin typeface="HG丸ｺﾞｼｯｸM-PRO" panose="020F0600000000000000" pitchFamily="50" charset="-128"/>
                  <a:ea typeface="HG丸ｺﾞｼｯｸM-PRO" panose="020F0600000000000000" pitchFamily="50" charset="-128"/>
                </a:rPr>
              </a:br>
              <a:r>
                <a:rPr lang="ja-JP" altLang="en-US" sz="1100" b="0" i="0" dirty="0">
                  <a:solidFill>
                    <a:srgbClr val="FF0000"/>
                  </a:solidFill>
                  <a:effectLst/>
                  <a:latin typeface="HG丸ｺﾞｼｯｸM-PRO" panose="020F0600000000000000" pitchFamily="50" charset="-128"/>
                  <a:ea typeface="HG丸ｺﾞｼｯｸM-PRO" panose="020F0600000000000000" pitchFamily="50" charset="-128"/>
                </a:rPr>
                <a:t>確定前に修正してください</a:t>
              </a:r>
              <a:r>
                <a:rPr kumimoji="1" lang="ja-JP" altLang="en-US" sz="1100" dirty="0">
                  <a:solidFill>
                    <a:srgbClr val="FF0000"/>
                  </a:solidFill>
                  <a:latin typeface="HG丸ｺﾞｼｯｸM-PRO" panose="020F0600000000000000" pitchFamily="50" charset="-128"/>
                  <a:ea typeface="HG丸ｺﾞｼｯｸM-PRO" panose="020F0600000000000000" pitchFamily="50" charset="-128"/>
                </a:rPr>
                <a:t>。</a:t>
              </a:r>
            </a:p>
          </p:txBody>
        </p:sp>
        <p:grpSp>
          <p:nvGrpSpPr>
            <p:cNvPr id="25" name="グループ化 24">
              <a:extLst>
                <a:ext uri="{FF2B5EF4-FFF2-40B4-BE49-F238E27FC236}">
                  <a16:creationId xmlns:a16="http://schemas.microsoft.com/office/drawing/2014/main" id="{429E1E16-B930-D45C-69F1-032CC1FE306A}"/>
                </a:ext>
              </a:extLst>
            </p:cNvPr>
            <p:cNvGrpSpPr/>
            <p:nvPr/>
          </p:nvGrpSpPr>
          <p:grpSpPr>
            <a:xfrm>
              <a:off x="404308" y="4326247"/>
              <a:ext cx="699405" cy="203106"/>
              <a:chOff x="347158" y="4326247"/>
              <a:chExt cx="699405" cy="203106"/>
            </a:xfrm>
          </p:grpSpPr>
          <p:sp>
            <p:nvSpPr>
              <p:cNvPr id="26" name="正方形/長方形 25">
                <a:extLst>
                  <a:ext uri="{FF2B5EF4-FFF2-40B4-BE49-F238E27FC236}">
                    <a16:creationId xmlns:a16="http://schemas.microsoft.com/office/drawing/2014/main" id="{44BF0321-EE4D-5F06-F791-5977789286FE}"/>
                  </a:ext>
                </a:extLst>
              </p:cNvPr>
              <p:cNvSpPr/>
              <p:nvPr/>
            </p:nvSpPr>
            <p:spPr>
              <a:xfrm>
                <a:off x="347158" y="4326247"/>
                <a:ext cx="699405" cy="20310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1200" b="1" dirty="0">
                    <a:solidFill>
                      <a:srgbClr val="FF0000"/>
                    </a:solidFill>
                  </a:rPr>
                  <a:t>　注意</a:t>
                </a:r>
              </a:p>
            </p:txBody>
          </p:sp>
          <p:pic>
            <p:nvPicPr>
              <p:cNvPr id="27" name="グラフィックス 26" descr="警告 単色塗りつぶし">
                <a:extLst>
                  <a:ext uri="{FF2B5EF4-FFF2-40B4-BE49-F238E27FC236}">
                    <a16:creationId xmlns:a16="http://schemas.microsoft.com/office/drawing/2014/main" id="{43149349-FB08-0363-E136-D36F94F00C8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411907" y="4355559"/>
                <a:ext cx="147132" cy="147132"/>
              </a:xfrm>
              <a:prstGeom prst="rect">
                <a:avLst/>
              </a:prstGeom>
            </p:spPr>
          </p:pic>
        </p:grpSp>
      </p:grpSp>
    </p:spTree>
    <p:extLst>
      <p:ext uri="{BB962C8B-B14F-4D97-AF65-F5344CB8AC3E}">
        <p14:creationId xmlns:p14="http://schemas.microsoft.com/office/powerpoint/2010/main" val="668943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B8E3D4D-3864-F8BC-A183-24F35F9D7244}"/>
              </a:ext>
            </a:extLst>
          </p:cNvPr>
          <p:cNvSpPr>
            <a:spLocks noGrp="1"/>
          </p:cNvSpPr>
          <p:nvPr>
            <p:ph type="body" sz="quarter" idx="13"/>
          </p:nvPr>
        </p:nvSpPr>
        <p:spPr>
          <a:xfrm>
            <a:off x="166434" y="9673850"/>
            <a:ext cx="1528253" cy="169277"/>
          </a:xfrm>
        </p:spPr>
        <p:txBody>
          <a:bodyPr/>
          <a:lstStyle/>
          <a:p>
            <a:r>
              <a:rPr kumimoji="1" lang="ja-JP" altLang="en-US" dirty="0"/>
              <a:t>ヘルプページは</a:t>
            </a:r>
            <a:r>
              <a:rPr kumimoji="1" lang="ja-JP" altLang="en-US" dirty="0">
                <a:hlinkClick r:id="rId2"/>
              </a:rPr>
              <a:t>こちら</a:t>
            </a:r>
            <a:endParaRPr kumimoji="1" lang="ja-JP" altLang="en-US" dirty="0"/>
          </a:p>
        </p:txBody>
      </p:sp>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p:txBody>
          <a:bodyPr/>
          <a:lstStyle/>
          <a:p>
            <a:r>
              <a:rPr kumimoji="1" lang="en-US" altLang="ja-JP" dirty="0"/>
              <a:t>2-8</a:t>
            </a:r>
            <a:r>
              <a:rPr kumimoji="1" lang="ja-JP" altLang="en-US" dirty="0"/>
              <a:t> 残業申請を提出する ①</a:t>
            </a:r>
          </a:p>
        </p:txBody>
      </p:sp>
      <p:sp>
        <p:nvSpPr>
          <p:cNvPr id="11" name="スライド番号プレースホルダー 1">
            <a:extLst>
              <a:ext uri="{FF2B5EF4-FFF2-40B4-BE49-F238E27FC236}">
                <a16:creationId xmlns:a16="http://schemas.microsoft.com/office/drawing/2014/main" id="{035F7967-103B-8B27-902B-0BD450E070E3}"/>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21</a:t>
            </a:fld>
            <a:endParaRPr lang="ja-JP" altLang="en-US" dirty="0"/>
          </a:p>
        </p:txBody>
      </p:sp>
      <p:grpSp>
        <p:nvGrpSpPr>
          <p:cNvPr id="17" name="グループ化 16">
            <a:extLst>
              <a:ext uri="{FF2B5EF4-FFF2-40B4-BE49-F238E27FC236}">
                <a16:creationId xmlns:a16="http://schemas.microsoft.com/office/drawing/2014/main" id="{6FAAB14B-6B49-4B7C-A2F0-27A3ACD56949}"/>
              </a:ext>
            </a:extLst>
          </p:cNvPr>
          <p:cNvGrpSpPr/>
          <p:nvPr/>
        </p:nvGrpSpPr>
        <p:grpSpPr>
          <a:xfrm>
            <a:off x="369000" y="4101371"/>
            <a:ext cx="6120000" cy="3449985"/>
            <a:chOff x="369000" y="948972"/>
            <a:chExt cx="6120000" cy="3449985"/>
          </a:xfrm>
        </p:grpSpPr>
        <p:sp>
          <p:nvSpPr>
            <p:cNvPr id="18" name="四角形: 角を丸くする 17">
              <a:extLst>
                <a:ext uri="{FF2B5EF4-FFF2-40B4-BE49-F238E27FC236}">
                  <a16:creationId xmlns:a16="http://schemas.microsoft.com/office/drawing/2014/main" id="{41283C0C-6301-15F1-B6BB-024C081B865A}"/>
                </a:ext>
              </a:extLst>
            </p:cNvPr>
            <p:cNvSpPr/>
            <p:nvPr/>
          </p:nvSpPr>
          <p:spPr>
            <a:xfrm>
              <a:off x="369000" y="948972"/>
              <a:ext cx="6120000" cy="3449985"/>
            </a:xfrm>
            <a:prstGeom prst="roundRect">
              <a:avLst>
                <a:gd name="adj" fmla="val 279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AB6DEF98-D84B-CA82-97A9-65B11E71FBEF}"/>
                </a:ext>
              </a:extLst>
            </p:cNvPr>
            <p:cNvSpPr txBox="1"/>
            <p:nvPr/>
          </p:nvSpPr>
          <p:spPr>
            <a:xfrm>
              <a:off x="369000" y="1080000"/>
              <a:ext cx="6120000" cy="430887"/>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残業をする日付の</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編集</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をクリックします。</a:t>
              </a:r>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20" name="テキスト ボックス 19">
              <a:extLst>
                <a:ext uri="{FF2B5EF4-FFF2-40B4-BE49-F238E27FC236}">
                  <a16:creationId xmlns:a16="http://schemas.microsoft.com/office/drawing/2014/main" id="{292BFA9E-A0B7-1F6B-5D61-5835E0BD9B40}"/>
                </a:ext>
              </a:extLst>
            </p:cNvPr>
            <p:cNvSpPr txBox="1"/>
            <p:nvPr/>
          </p:nvSpPr>
          <p:spPr>
            <a:xfrm>
              <a:off x="465250" y="1031282"/>
              <a:ext cx="717374" cy="400110"/>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2 </a:t>
              </a:r>
              <a:endParaRPr kumimoji="1" lang="ja-JP" altLang="en-US" sz="2000" dirty="0">
                <a:ln w="3175">
                  <a:noFill/>
                </a:ln>
                <a:solidFill>
                  <a:schemeClr val="bg1">
                    <a:lumMod val="50000"/>
                  </a:schemeClr>
                </a:solidFill>
                <a:latin typeface="+mj-lt"/>
              </a:endParaRPr>
            </a:p>
          </p:txBody>
        </p:sp>
      </p:grpSp>
      <p:grpSp>
        <p:nvGrpSpPr>
          <p:cNvPr id="5" name="グループ化 4">
            <a:extLst>
              <a:ext uri="{FF2B5EF4-FFF2-40B4-BE49-F238E27FC236}">
                <a16:creationId xmlns:a16="http://schemas.microsoft.com/office/drawing/2014/main" id="{4DDB1847-A61E-684F-6528-8F702D73429E}"/>
              </a:ext>
            </a:extLst>
          </p:cNvPr>
          <p:cNvGrpSpPr/>
          <p:nvPr/>
        </p:nvGrpSpPr>
        <p:grpSpPr>
          <a:xfrm>
            <a:off x="369000" y="950399"/>
            <a:ext cx="6120000" cy="2863842"/>
            <a:chOff x="369000" y="948972"/>
            <a:chExt cx="6120000" cy="2863842"/>
          </a:xfrm>
        </p:grpSpPr>
        <p:sp>
          <p:nvSpPr>
            <p:cNvPr id="8" name="四角形: 角を丸くする 7">
              <a:extLst>
                <a:ext uri="{FF2B5EF4-FFF2-40B4-BE49-F238E27FC236}">
                  <a16:creationId xmlns:a16="http://schemas.microsoft.com/office/drawing/2014/main" id="{A233C545-E7E3-3402-B6F0-CA79B261C798}"/>
                </a:ext>
              </a:extLst>
            </p:cNvPr>
            <p:cNvSpPr/>
            <p:nvPr/>
          </p:nvSpPr>
          <p:spPr>
            <a:xfrm>
              <a:off x="369000" y="948972"/>
              <a:ext cx="6120000" cy="2666565"/>
            </a:xfrm>
            <a:prstGeom prst="roundRect">
              <a:avLst>
                <a:gd name="adj" fmla="val 172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A5FD0662-2504-3198-B1F0-2ECE9372B7AB}"/>
                </a:ext>
              </a:extLst>
            </p:cNvPr>
            <p:cNvSpPr txBox="1"/>
            <p:nvPr/>
          </p:nvSpPr>
          <p:spPr>
            <a:xfrm>
              <a:off x="369000" y="1080000"/>
              <a:ext cx="6120000" cy="261610"/>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トップ画面の</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残業申請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をクリックします。</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15" name="テキスト ボックス 14">
              <a:extLst>
                <a:ext uri="{FF2B5EF4-FFF2-40B4-BE49-F238E27FC236}">
                  <a16:creationId xmlns:a16="http://schemas.microsoft.com/office/drawing/2014/main" id="{73000E04-B40B-F483-D21A-9E0966E6D8F0}"/>
                </a:ext>
              </a:extLst>
            </p:cNvPr>
            <p:cNvSpPr txBox="1"/>
            <p:nvPr/>
          </p:nvSpPr>
          <p:spPr>
            <a:xfrm>
              <a:off x="465250" y="1031282"/>
              <a:ext cx="717374" cy="400110"/>
            </a:xfrm>
            <a:prstGeom prst="rect">
              <a:avLst/>
            </a:prstGeom>
            <a:noFill/>
          </p:spPr>
          <p:txBody>
            <a:bodyPr wrap="square" rtlCol="0">
              <a:spAutoFit/>
            </a:bodyPr>
            <a:lstStyle/>
            <a:p>
              <a:r>
                <a:rPr kumimoji="1" lang="en-US" altLang="ja-JP" sz="2000" b="1" dirty="0">
                  <a:ln w="25400">
                    <a:solidFill>
                      <a:srgbClr val="58A854"/>
                    </a:solidFill>
                  </a:ln>
                  <a:solidFill>
                    <a:srgbClr val="58A854"/>
                  </a:solidFill>
                  <a:latin typeface="+mj-lt"/>
                </a:rPr>
                <a:t>1</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pic>
          <p:nvPicPr>
            <p:cNvPr id="16" name="グラフィックス 15" descr="再生 単色塗りつぶし">
              <a:extLst>
                <a:ext uri="{FF2B5EF4-FFF2-40B4-BE49-F238E27FC236}">
                  <a16:creationId xmlns:a16="http://schemas.microsoft.com/office/drawing/2014/main" id="{0CCCA085-61BC-D022-92D6-335D812D69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38922" y="3468327"/>
              <a:ext cx="231775" cy="457200"/>
            </a:xfrm>
            <a:prstGeom prst="rect">
              <a:avLst/>
            </a:prstGeom>
          </p:spPr>
        </p:pic>
      </p:grpSp>
      <p:pic>
        <p:nvPicPr>
          <p:cNvPr id="22" name="グラフィックス 21" descr="再生 単色塗りつぶし">
            <a:extLst>
              <a:ext uri="{FF2B5EF4-FFF2-40B4-BE49-F238E27FC236}">
                <a16:creationId xmlns:a16="http://schemas.microsoft.com/office/drawing/2014/main" id="{31E7B205-DAEE-B387-0DEC-3EC1618384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41384" y="7391020"/>
            <a:ext cx="231775" cy="457200"/>
          </a:xfrm>
          <a:prstGeom prst="rect">
            <a:avLst/>
          </a:prstGeom>
        </p:spPr>
      </p:pic>
      <p:pic>
        <p:nvPicPr>
          <p:cNvPr id="6" name="図 5">
            <a:extLst>
              <a:ext uri="{FF2B5EF4-FFF2-40B4-BE49-F238E27FC236}">
                <a16:creationId xmlns:a16="http://schemas.microsoft.com/office/drawing/2014/main" id="{025D07DD-0CCA-29D0-3B97-3F4FAB013B1D}"/>
              </a:ext>
            </a:extLst>
          </p:cNvPr>
          <p:cNvPicPr>
            <a:picLocks noChangeAspect="1"/>
          </p:cNvPicPr>
          <p:nvPr/>
        </p:nvPicPr>
        <p:blipFill rotWithShape="1">
          <a:blip r:embed="rId5"/>
          <a:srcRect l="16270" t="16600" r="15405" b="22190"/>
          <a:stretch/>
        </p:blipFill>
        <p:spPr>
          <a:xfrm>
            <a:off x="1072324" y="1468415"/>
            <a:ext cx="4713351" cy="1922170"/>
          </a:xfrm>
          <a:prstGeom prst="rect">
            <a:avLst/>
          </a:prstGeom>
          <a:ln>
            <a:noFill/>
          </a:ln>
          <a:effectLst>
            <a:outerShdw blurRad="63500" sx="102000" sy="102000" algn="ctr" rotWithShape="0">
              <a:prstClr val="black">
                <a:alpha val="40000"/>
              </a:prstClr>
            </a:outerShdw>
          </a:effectLst>
        </p:spPr>
      </p:pic>
      <p:sp>
        <p:nvSpPr>
          <p:cNvPr id="7" name="四角形: 角を丸くする 6">
            <a:extLst>
              <a:ext uri="{FF2B5EF4-FFF2-40B4-BE49-F238E27FC236}">
                <a16:creationId xmlns:a16="http://schemas.microsoft.com/office/drawing/2014/main" id="{FD15B476-3C30-0A6F-5F46-9C4342C67AE6}"/>
              </a:ext>
            </a:extLst>
          </p:cNvPr>
          <p:cNvSpPr/>
          <p:nvPr/>
        </p:nvSpPr>
        <p:spPr>
          <a:xfrm>
            <a:off x="4116076" y="1782933"/>
            <a:ext cx="1252360" cy="219188"/>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 name="図 9">
            <a:extLst>
              <a:ext uri="{FF2B5EF4-FFF2-40B4-BE49-F238E27FC236}">
                <a16:creationId xmlns:a16="http://schemas.microsoft.com/office/drawing/2014/main" id="{481C5898-4C05-77D9-D6F2-B5CAF42A67E1}"/>
              </a:ext>
            </a:extLst>
          </p:cNvPr>
          <p:cNvPicPr>
            <a:picLocks noChangeAspect="1"/>
          </p:cNvPicPr>
          <p:nvPr/>
        </p:nvPicPr>
        <p:blipFill>
          <a:blip r:embed="rId6"/>
          <a:stretch>
            <a:fillRect/>
          </a:stretch>
        </p:blipFill>
        <p:spPr>
          <a:xfrm>
            <a:off x="1057275" y="4619542"/>
            <a:ext cx="4743450" cy="2692837"/>
          </a:xfrm>
          <a:prstGeom prst="rect">
            <a:avLst/>
          </a:prstGeom>
          <a:effectLst>
            <a:outerShdw blurRad="63500" sx="102000" sy="102000" algn="ctr" rotWithShape="0">
              <a:prstClr val="black">
                <a:alpha val="40000"/>
              </a:prstClr>
            </a:outerShdw>
          </a:effectLst>
        </p:spPr>
      </p:pic>
      <p:sp>
        <p:nvSpPr>
          <p:cNvPr id="12" name="四角形: 角を丸くする 11">
            <a:extLst>
              <a:ext uri="{FF2B5EF4-FFF2-40B4-BE49-F238E27FC236}">
                <a16:creationId xmlns:a16="http://schemas.microsoft.com/office/drawing/2014/main" id="{1531EE79-AD71-E080-7637-F59429C6D680}"/>
              </a:ext>
            </a:extLst>
          </p:cNvPr>
          <p:cNvSpPr/>
          <p:nvPr/>
        </p:nvSpPr>
        <p:spPr>
          <a:xfrm>
            <a:off x="4225671" y="5722094"/>
            <a:ext cx="251212" cy="134508"/>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二等辺三角形 22">
            <a:extLst>
              <a:ext uri="{FF2B5EF4-FFF2-40B4-BE49-F238E27FC236}">
                <a16:creationId xmlns:a16="http://schemas.microsoft.com/office/drawing/2014/main" id="{A6262BAB-AFE9-E93B-76DB-5BADEC7BC23C}"/>
              </a:ext>
            </a:extLst>
          </p:cNvPr>
          <p:cNvSpPr/>
          <p:nvPr/>
        </p:nvSpPr>
        <p:spPr>
          <a:xfrm rot="8847724">
            <a:off x="3828878" y="5157763"/>
            <a:ext cx="318076" cy="665532"/>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正方形/長方形 26">
            <a:extLst>
              <a:ext uri="{FF2B5EF4-FFF2-40B4-BE49-F238E27FC236}">
                <a16:creationId xmlns:a16="http://schemas.microsoft.com/office/drawing/2014/main" id="{FAC5E7BD-D19F-CF4E-B48F-5CF716D8BF16}"/>
              </a:ext>
            </a:extLst>
          </p:cNvPr>
          <p:cNvSpPr/>
          <p:nvPr/>
        </p:nvSpPr>
        <p:spPr>
          <a:xfrm>
            <a:off x="3313237" y="4851464"/>
            <a:ext cx="1050674" cy="632273"/>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u="sng" dirty="0">
                <a:solidFill>
                  <a:srgbClr val="38AEE3"/>
                </a:solidFill>
                <a:latin typeface="Meiryo UI" panose="020B0604030504040204" pitchFamily="50" charset="-128"/>
                <a:ea typeface="Meiryo UI" panose="020B0604030504040204" pitchFamily="50" charset="-128"/>
              </a:rPr>
              <a:t>編集</a:t>
            </a:r>
          </a:p>
        </p:txBody>
      </p:sp>
    </p:spTree>
    <p:extLst>
      <p:ext uri="{BB962C8B-B14F-4D97-AF65-F5344CB8AC3E}">
        <p14:creationId xmlns:p14="http://schemas.microsoft.com/office/powerpoint/2010/main" val="1172864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D1EC88FE-391C-C68A-92D2-E2492AF97776}"/>
              </a:ext>
            </a:extLst>
          </p:cNvPr>
          <p:cNvSpPr/>
          <p:nvPr/>
        </p:nvSpPr>
        <p:spPr>
          <a:xfrm>
            <a:off x="404294" y="950400"/>
            <a:ext cx="6120000" cy="4751924"/>
          </a:xfrm>
          <a:prstGeom prst="roundRect">
            <a:avLst>
              <a:gd name="adj" fmla="val 1835"/>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プレースホルダー 1">
            <a:extLst>
              <a:ext uri="{FF2B5EF4-FFF2-40B4-BE49-F238E27FC236}">
                <a16:creationId xmlns:a16="http://schemas.microsoft.com/office/drawing/2014/main" id="{CB8E3D4D-3864-F8BC-A183-24F35F9D7244}"/>
              </a:ext>
            </a:extLst>
          </p:cNvPr>
          <p:cNvSpPr>
            <a:spLocks noGrp="1"/>
          </p:cNvSpPr>
          <p:nvPr>
            <p:ph type="body" sz="quarter" idx="13"/>
          </p:nvPr>
        </p:nvSpPr>
        <p:spPr>
          <a:xfrm>
            <a:off x="166434" y="9673850"/>
            <a:ext cx="1491677" cy="169277"/>
          </a:xfrm>
        </p:spPr>
        <p:txBody>
          <a:bodyPr/>
          <a:lstStyle/>
          <a:p>
            <a:r>
              <a:rPr kumimoji="1" lang="ja-JP" altLang="en-US" dirty="0"/>
              <a:t>ヘルプページは</a:t>
            </a:r>
            <a:r>
              <a:rPr kumimoji="1" lang="ja-JP" altLang="en-US" dirty="0">
                <a:hlinkClick r:id="rId2"/>
              </a:rPr>
              <a:t>こちら</a:t>
            </a:r>
            <a:endParaRPr kumimoji="1" lang="ja-JP" altLang="en-US" dirty="0"/>
          </a:p>
        </p:txBody>
      </p:sp>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p:txBody>
          <a:bodyPr/>
          <a:lstStyle/>
          <a:p>
            <a:r>
              <a:rPr kumimoji="1" lang="en-US" altLang="ja-JP" dirty="0"/>
              <a:t>2-8</a:t>
            </a:r>
            <a:r>
              <a:rPr kumimoji="1" lang="ja-JP" altLang="en-US" dirty="0"/>
              <a:t> 残業申請を提出する ②</a:t>
            </a:r>
          </a:p>
        </p:txBody>
      </p:sp>
      <p:sp>
        <p:nvSpPr>
          <p:cNvPr id="11" name="スライド番号プレースホルダー 1">
            <a:extLst>
              <a:ext uri="{FF2B5EF4-FFF2-40B4-BE49-F238E27FC236}">
                <a16:creationId xmlns:a16="http://schemas.microsoft.com/office/drawing/2014/main" id="{035F7967-103B-8B27-902B-0BD450E070E3}"/>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22</a:t>
            </a:fld>
            <a:endParaRPr lang="ja-JP" altLang="en-US" dirty="0"/>
          </a:p>
        </p:txBody>
      </p:sp>
      <p:grpSp>
        <p:nvGrpSpPr>
          <p:cNvPr id="8" name="グループ化 7">
            <a:extLst>
              <a:ext uri="{FF2B5EF4-FFF2-40B4-BE49-F238E27FC236}">
                <a16:creationId xmlns:a16="http://schemas.microsoft.com/office/drawing/2014/main" id="{2208040D-379D-E397-E9AB-50284465224B}"/>
              </a:ext>
            </a:extLst>
          </p:cNvPr>
          <p:cNvGrpSpPr/>
          <p:nvPr/>
        </p:nvGrpSpPr>
        <p:grpSpPr>
          <a:xfrm>
            <a:off x="369000" y="950400"/>
            <a:ext cx="6120000" cy="8422596"/>
            <a:chOff x="369000" y="1031282"/>
            <a:chExt cx="6120000" cy="8422596"/>
          </a:xfrm>
        </p:grpSpPr>
        <p:sp>
          <p:nvSpPr>
            <p:cNvPr id="6" name="テキスト ボックス 5">
              <a:extLst>
                <a:ext uri="{FF2B5EF4-FFF2-40B4-BE49-F238E27FC236}">
                  <a16:creationId xmlns:a16="http://schemas.microsoft.com/office/drawing/2014/main" id="{B8403E85-0DAD-6E71-F2FD-DBDD9B05FD80}"/>
                </a:ext>
              </a:extLst>
            </p:cNvPr>
            <p:cNvSpPr txBox="1"/>
            <p:nvPr/>
          </p:nvSpPr>
          <p:spPr>
            <a:xfrm>
              <a:off x="369000" y="1080000"/>
              <a:ext cx="6120000" cy="261610"/>
            </a:xfrm>
            <a:prstGeom prst="rect">
              <a:avLst/>
            </a:prstGeom>
            <a:noFill/>
          </p:spPr>
          <p:txBody>
            <a:bodyPr wrap="square" rtlCol="0">
              <a:spAutoFit/>
            </a:bodyPr>
            <a:lstStyle/>
            <a:p>
              <a:pPr marL="540000"/>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残業予定時間</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と</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理由</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を入力し、</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登録</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をクリックします。</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27" name="テキスト ボックス 26">
              <a:extLst>
                <a:ext uri="{FF2B5EF4-FFF2-40B4-BE49-F238E27FC236}">
                  <a16:creationId xmlns:a16="http://schemas.microsoft.com/office/drawing/2014/main" id="{91EC490F-785A-AAB6-1E52-F2D4AFAC9E56}"/>
                </a:ext>
              </a:extLst>
            </p:cNvPr>
            <p:cNvSpPr txBox="1"/>
            <p:nvPr/>
          </p:nvSpPr>
          <p:spPr>
            <a:xfrm>
              <a:off x="465250" y="1031282"/>
              <a:ext cx="717374" cy="400110"/>
            </a:xfrm>
            <a:prstGeom prst="rect">
              <a:avLst/>
            </a:prstGeom>
            <a:noFill/>
          </p:spPr>
          <p:txBody>
            <a:bodyPr wrap="square" rtlCol="0">
              <a:spAutoFit/>
            </a:bodyPr>
            <a:lstStyle/>
            <a:p>
              <a:r>
                <a:rPr kumimoji="1" lang="en-US" altLang="ja-JP" sz="2000" b="1" dirty="0">
                  <a:ln w="25400">
                    <a:solidFill>
                      <a:srgbClr val="58A854"/>
                    </a:solidFill>
                  </a:ln>
                  <a:solidFill>
                    <a:srgbClr val="58A854"/>
                  </a:solidFill>
                  <a:latin typeface="+mj-lt"/>
                </a:rPr>
                <a:t>3</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pic>
          <p:nvPicPr>
            <p:cNvPr id="13" name="グラフィックス 12" descr="再生 単色塗りつぶし">
              <a:extLst>
                <a:ext uri="{FF2B5EF4-FFF2-40B4-BE49-F238E27FC236}">
                  <a16:creationId xmlns:a16="http://schemas.microsoft.com/office/drawing/2014/main" id="{CA40D578-F83D-31A1-1DE4-0D4B4E6C60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41384" y="5629591"/>
              <a:ext cx="231775" cy="457200"/>
            </a:xfrm>
            <a:prstGeom prst="rect">
              <a:avLst/>
            </a:prstGeom>
          </p:spPr>
        </p:pic>
        <p:pic>
          <p:nvPicPr>
            <p:cNvPr id="16" name="図 15" descr="グラフィカル ユーザー インターフェイス, アプリケーション&#10;&#10;自動的に生成された説明">
              <a:extLst>
                <a:ext uri="{FF2B5EF4-FFF2-40B4-BE49-F238E27FC236}">
                  <a16:creationId xmlns:a16="http://schemas.microsoft.com/office/drawing/2014/main" id="{FB36F8A4-DAFF-B4DE-0AE1-C575F196B77B}"/>
                </a:ext>
              </a:extLst>
            </p:cNvPr>
            <p:cNvPicPr>
              <a:picLocks noChangeAspect="1"/>
            </p:cNvPicPr>
            <p:nvPr/>
          </p:nvPicPr>
          <p:blipFill>
            <a:blip r:embed="rId5"/>
            <a:stretch>
              <a:fillRect/>
            </a:stretch>
          </p:blipFill>
          <p:spPr>
            <a:xfrm>
              <a:off x="1453461" y="1546432"/>
              <a:ext cx="3951079" cy="4012647"/>
            </a:xfrm>
            <a:prstGeom prst="rect">
              <a:avLst/>
            </a:prstGeom>
            <a:effectLst>
              <a:outerShdw blurRad="63500" sx="102000" sy="102000" algn="ctr" rotWithShape="0">
                <a:prstClr val="black">
                  <a:alpha val="40000"/>
                </a:prstClr>
              </a:outerShdw>
            </a:effectLst>
          </p:spPr>
        </p:pic>
        <p:grpSp>
          <p:nvGrpSpPr>
            <p:cNvPr id="19" name="グループ化 18">
              <a:extLst>
                <a:ext uri="{FF2B5EF4-FFF2-40B4-BE49-F238E27FC236}">
                  <a16:creationId xmlns:a16="http://schemas.microsoft.com/office/drawing/2014/main" id="{F27C27F6-D50C-DC13-FF77-A92E56BCB2C7}"/>
                </a:ext>
              </a:extLst>
            </p:cNvPr>
            <p:cNvGrpSpPr/>
            <p:nvPr/>
          </p:nvGrpSpPr>
          <p:grpSpPr>
            <a:xfrm>
              <a:off x="369000" y="6099143"/>
              <a:ext cx="6120000" cy="3164236"/>
              <a:chOff x="369000" y="948972"/>
              <a:chExt cx="6120000" cy="3249989"/>
            </a:xfrm>
          </p:grpSpPr>
          <p:sp>
            <p:nvSpPr>
              <p:cNvPr id="20" name="四角形: 角を丸くする 19">
                <a:extLst>
                  <a:ext uri="{FF2B5EF4-FFF2-40B4-BE49-F238E27FC236}">
                    <a16:creationId xmlns:a16="http://schemas.microsoft.com/office/drawing/2014/main" id="{58611CF2-E2C2-FDAE-FF09-132CE4948FC5}"/>
                  </a:ext>
                </a:extLst>
              </p:cNvPr>
              <p:cNvSpPr/>
              <p:nvPr/>
            </p:nvSpPr>
            <p:spPr>
              <a:xfrm>
                <a:off x="369000" y="948972"/>
                <a:ext cx="6120000" cy="3249989"/>
              </a:xfrm>
              <a:prstGeom prst="roundRect">
                <a:avLst>
                  <a:gd name="adj" fmla="val 279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テキスト ボックス 20">
                <a:extLst>
                  <a:ext uri="{FF2B5EF4-FFF2-40B4-BE49-F238E27FC236}">
                    <a16:creationId xmlns:a16="http://schemas.microsoft.com/office/drawing/2014/main" id="{6EDEBB13-6D8A-D70C-C255-EE7CDAA8D734}"/>
                  </a:ext>
                </a:extLst>
              </p:cNvPr>
              <p:cNvSpPr txBox="1"/>
              <p:nvPr/>
            </p:nvSpPr>
            <p:spPr>
              <a:xfrm>
                <a:off x="369000" y="1080000"/>
                <a:ext cx="6120000" cy="442564"/>
              </a:xfrm>
              <a:prstGeom prst="rect">
                <a:avLst/>
              </a:prstGeom>
              <a:noFill/>
            </p:spPr>
            <p:txBody>
              <a:bodyPr wrap="square" rtlCol="0">
                <a:spAutoFit/>
              </a:bodyPr>
              <a:lstStyle/>
              <a:p>
                <a:pPr marL="540000"/>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残業申請を提出する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をクリックします。</a:t>
                </a:r>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22" name="テキスト ボックス 21">
                <a:extLst>
                  <a:ext uri="{FF2B5EF4-FFF2-40B4-BE49-F238E27FC236}">
                    <a16:creationId xmlns:a16="http://schemas.microsoft.com/office/drawing/2014/main" id="{F065D972-7BBF-E22E-6439-EFB1F8DBEFE1}"/>
                  </a:ext>
                </a:extLst>
              </p:cNvPr>
              <p:cNvSpPr txBox="1"/>
              <p:nvPr/>
            </p:nvSpPr>
            <p:spPr>
              <a:xfrm>
                <a:off x="465250" y="1031282"/>
                <a:ext cx="717374" cy="400110"/>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4 </a:t>
                </a:r>
                <a:endParaRPr kumimoji="1" lang="ja-JP" altLang="en-US" sz="2000" dirty="0">
                  <a:ln w="3175">
                    <a:noFill/>
                  </a:ln>
                  <a:solidFill>
                    <a:schemeClr val="bg1">
                      <a:lumMod val="50000"/>
                    </a:schemeClr>
                  </a:solidFill>
                  <a:latin typeface="+mj-lt"/>
                </a:endParaRPr>
              </a:p>
            </p:txBody>
          </p:sp>
        </p:grpSp>
        <p:pic>
          <p:nvPicPr>
            <p:cNvPr id="23" name="グラフィックス 22" descr="再生 単色塗りつぶし">
              <a:extLst>
                <a:ext uri="{FF2B5EF4-FFF2-40B4-BE49-F238E27FC236}">
                  <a16:creationId xmlns:a16="http://schemas.microsoft.com/office/drawing/2014/main" id="{C8C6CD66-EA39-4947-6EA0-11918FEB67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41384" y="9109391"/>
              <a:ext cx="231775" cy="457200"/>
            </a:xfrm>
            <a:prstGeom prst="rect">
              <a:avLst/>
            </a:prstGeom>
          </p:spPr>
        </p:pic>
        <p:sp>
          <p:nvSpPr>
            <p:cNvPr id="5" name="四角形: 角を丸くする 4">
              <a:extLst>
                <a:ext uri="{FF2B5EF4-FFF2-40B4-BE49-F238E27FC236}">
                  <a16:creationId xmlns:a16="http://schemas.microsoft.com/office/drawing/2014/main" id="{5D28B164-6324-DFB4-24B7-5CE7D4425FBC}"/>
                </a:ext>
              </a:extLst>
            </p:cNvPr>
            <p:cNvSpPr/>
            <p:nvPr/>
          </p:nvSpPr>
          <p:spPr>
            <a:xfrm>
              <a:off x="3390901" y="4787900"/>
              <a:ext cx="825500" cy="424594"/>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四角形: 角を丸くする 6">
              <a:extLst>
                <a:ext uri="{FF2B5EF4-FFF2-40B4-BE49-F238E27FC236}">
                  <a16:creationId xmlns:a16="http://schemas.microsoft.com/office/drawing/2014/main" id="{5A8BAF12-D91F-5CBD-18AA-F52E0E766FC8}"/>
                </a:ext>
              </a:extLst>
            </p:cNvPr>
            <p:cNvSpPr/>
            <p:nvPr/>
          </p:nvSpPr>
          <p:spPr>
            <a:xfrm>
              <a:off x="1491560" y="2549949"/>
              <a:ext cx="3804339" cy="1891366"/>
            </a:xfrm>
            <a:prstGeom prst="roundRect">
              <a:avLst>
                <a:gd name="adj" fmla="val 4507"/>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 name="図 8">
              <a:extLst>
                <a:ext uri="{FF2B5EF4-FFF2-40B4-BE49-F238E27FC236}">
                  <a16:creationId xmlns:a16="http://schemas.microsoft.com/office/drawing/2014/main" id="{DA228150-CBA3-34C0-44FE-5007B9868232}"/>
                </a:ext>
              </a:extLst>
            </p:cNvPr>
            <p:cNvPicPr>
              <a:picLocks noChangeAspect="1"/>
            </p:cNvPicPr>
            <p:nvPr/>
          </p:nvPicPr>
          <p:blipFill>
            <a:blip r:embed="rId6"/>
            <a:stretch>
              <a:fillRect/>
            </a:stretch>
          </p:blipFill>
          <p:spPr>
            <a:xfrm>
              <a:off x="1398270" y="6572810"/>
              <a:ext cx="4132048" cy="2469769"/>
            </a:xfrm>
            <a:prstGeom prst="rect">
              <a:avLst/>
            </a:prstGeom>
            <a:effectLst>
              <a:outerShdw blurRad="63500" sx="102000" sy="102000" algn="ctr" rotWithShape="0">
                <a:prstClr val="black">
                  <a:alpha val="40000"/>
                </a:prstClr>
              </a:outerShdw>
            </a:effectLst>
          </p:spPr>
        </p:pic>
        <p:sp>
          <p:nvSpPr>
            <p:cNvPr id="10" name="四角形: 角を丸くする 9">
              <a:extLst>
                <a:ext uri="{FF2B5EF4-FFF2-40B4-BE49-F238E27FC236}">
                  <a16:creationId xmlns:a16="http://schemas.microsoft.com/office/drawing/2014/main" id="{69BC2F47-7C9A-C538-D785-B41772CD1A6B}"/>
                </a:ext>
              </a:extLst>
            </p:cNvPr>
            <p:cNvSpPr/>
            <p:nvPr/>
          </p:nvSpPr>
          <p:spPr>
            <a:xfrm>
              <a:off x="4892057" y="8604287"/>
              <a:ext cx="575983" cy="266163"/>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2723787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B8E3D4D-3864-F8BC-A183-24F35F9D7244}"/>
              </a:ext>
            </a:extLst>
          </p:cNvPr>
          <p:cNvSpPr>
            <a:spLocks noGrp="1"/>
          </p:cNvSpPr>
          <p:nvPr>
            <p:ph type="body" sz="quarter" idx="13"/>
          </p:nvPr>
        </p:nvSpPr>
        <p:spPr>
          <a:xfrm>
            <a:off x="166434" y="9673850"/>
            <a:ext cx="1491677" cy="169277"/>
          </a:xfrm>
        </p:spPr>
        <p:txBody>
          <a:bodyPr/>
          <a:lstStyle/>
          <a:p>
            <a:r>
              <a:rPr kumimoji="1" lang="ja-JP" altLang="en-US" dirty="0"/>
              <a:t>ヘルプページは</a:t>
            </a:r>
            <a:r>
              <a:rPr kumimoji="1" lang="ja-JP" altLang="en-US" dirty="0">
                <a:hlinkClick r:id="rId2"/>
              </a:rPr>
              <a:t>こちら</a:t>
            </a:r>
            <a:endParaRPr kumimoji="1" lang="en-US" altLang="ja-JP" dirty="0"/>
          </a:p>
        </p:txBody>
      </p:sp>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p:txBody>
          <a:bodyPr/>
          <a:lstStyle/>
          <a:p>
            <a:r>
              <a:rPr kumimoji="1" lang="en-US" altLang="ja-JP" dirty="0"/>
              <a:t>2-8</a:t>
            </a:r>
            <a:r>
              <a:rPr kumimoji="1" lang="ja-JP" altLang="en-US" dirty="0"/>
              <a:t> 残業申請を提出する ③</a:t>
            </a:r>
          </a:p>
        </p:txBody>
      </p:sp>
      <p:sp>
        <p:nvSpPr>
          <p:cNvPr id="11" name="スライド番号プレースホルダー 1">
            <a:extLst>
              <a:ext uri="{FF2B5EF4-FFF2-40B4-BE49-F238E27FC236}">
                <a16:creationId xmlns:a16="http://schemas.microsoft.com/office/drawing/2014/main" id="{035F7967-103B-8B27-902B-0BD450E070E3}"/>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23</a:t>
            </a:fld>
            <a:endParaRPr lang="ja-JP" altLang="en-US" dirty="0"/>
          </a:p>
        </p:txBody>
      </p:sp>
      <p:grpSp>
        <p:nvGrpSpPr>
          <p:cNvPr id="8" name="グループ化 7">
            <a:extLst>
              <a:ext uri="{FF2B5EF4-FFF2-40B4-BE49-F238E27FC236}">
                <a16:creationId xmlns:a16="http://schemas.microsoft.com/office/drawing/2014/main" id="{7FC80E71-8283-827A-72D2-D87DD2E29794}"/>
              </a:ext>
            </a:extLst>
          </p:cNvPr>
          <p:cNvGrpSpPr/>
          <p:nvPr/>
        </p:nvGrpSpPr>
        <p:grpSpPr>
          <a:xfrm>
            <a:off x="279000" y="4529966"/>
            <a:ext cx="6300000" cy="851309"/>
            <a:chOff x="279000" y="2371546"/>
            <a:chExt cx="6300000" cy="851309"/>
          </a:xfrm>
        </p:grpSpPr>
        <p:grpSp>
          <p:nvGrpSpPr>
            <p:cNvPr id="9" name="グループ化 8">
              <a:extLst>
                <a:ext uri="{FF2B5EF4-FFF2-40B4-BE49-F238E27FC236}">
                  <a16:creationId xmlns:a16="http://schemas.microsoft.com/office/drawing/2014/main" id="{51C0CE90-80FD-30ED-1675-66ACF1B0EFC8}"/>
                </a:ext>
              </a:extLst>
            </p:cNvPr>
            <p:cNvGrpSpPr/>
            <p:nvPr/>
          </p:nvGrpSpPr>
          <p:grpSpPr>
            <a:xfrm>
              <a:off x="279000" y="2371546"/>
              <a:ext cx="6300000" cy="360000"/>
              <a:chOff x="407502" y="1728889"/>
              <a:chExt cx="6042992" cy="356680"/>
            </a:xfrm>
          </p:grpSpPr>
          <p:sp>
            <p:nvSpPr>
              <p:cNvPr id="12" name="正方形/長方形 11">
                <a:extLst>
                  <a:ext uri="{FF2B5EF4-FFF2-40B4-BE49-F238E27FC236}">
                    <a16:creationId xmlns:a16="http://schemas.microsoft.com/office/drawing/2014/main" id="{BD039F35-9928-9C04-18FE-486DC546E955}"/>
                  </a:ext>
                </a:extLst>
              </p:cNvPr>
              <p:cNvSpPr/>
              <p:nvPr/>
            </p:nvSpPr>
            <p:spPr>
              <a:xfrm>
                <a:off x="407502" y="1728889"/>
                <a:ext cx="6042992" cy="3566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HG丸ｺﾞｼｯｸM-PRO" panose="020F0600000000000000" pitchFamily="50" charset="-128"/>
                    <a:ea typeface="HG丸ｺﾞｼｯｸM-PRO" panose="020F0600000000000000" pitchFamily="50" charset="-128"/>
                  </a:rPr>
                  <a:t>　</a:t>
                </a:r>
                <a:r>
                  <a:rPr lang="ja-JP" altLang="en-US" sz="1400" b="1" dirty="0">
                    <a:solidFill>
                      <a:schemeClr val="tx1"/>
                    </a:solidFill>
                    <a:latin typeface="HG丸ｺﾞｼｯｸM-PRO" panose="020F0600000000000000" pitchFamily="50" charset="-128"/>
                    <a:ea typeface="HG丸ｺﾞｼｯｸM-PRO" panose="020F0600000000000000" pitchFamily="50" charset="-128"/>
                  </a:rPr>
                  <a:t>同日に対して複数の残業申請を提出する</a:t>
                </a:r>
                <a:endParaRPr kumimoji="1" lang="ja-JP" altLang="en-US"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14" name="Google Shape;113;p23">
                <a:extLst>
                  <a:ext uri="{FF2B5EF4-FFF2-40B4-BE49-F238E27FC236}">
                    <a16:creationId xmlns:a16="http://schemas.microsoft.com/office/drawing/2014/main" id="{CEF38BE8-7458-5204-99C9-8BD2C3752FF3}"/>
                  </a:ext>
                </a:extLst>
              </p:cNvPr>
              <p:cNvSpPr/>
              <p:nvPr/>
            </p:nvSpPr>
            <p:spPr>
              <a:xfrm rot="16200000">
                <a:off x="446244" y="1894466"/>
                <a:ext cx="165580" cy="45719"/>
              </a:xfrm>
              <a:custGeom>
                <a:avLst/>
                <a:gdLst/>
                <a:ahLst/>
                <a:cxnLst/>
                <a:rect l="l" t="t" r="r" b="b"/>
                <a:pathLst>
                  <a:path w="6858000" h="786765" extrusionOk="0">
                    <a:moveTo>
                      <a:pt x="6858000" y="0"/>
                    </a:moveTo>
                    <a:lnTo>
                      <a:pt x="0" y="0"/>
                    </a:lnTo>
                    <a:lnTo>
                      <a:pt x="0" y="786383"/>
                    </a:lnTo>
                    <a:lnTo>
                      <a:pt x="6858000" y="786383"/>
                    </a:lnTo>
                    <a:lnTo>
                      <a:pt x="6858000" y="0"/>
                    </a:lnTo>
                    <a:close/>
                  </a:path>
                </a:pathLst>
              </a:custGeom>
              <a:solidFill>
                <a:srgbClr val="58A85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F2E425"/>
                  </a:solidFill>
                  <a:latin typeface="Calibri"/>
                  <a:ea typeface="Calibri"/>
                  <a:cs typeface="Calibri"/>
                  <a:sym typeface="Calibri"/>
                </a:endParaRPr>
              </a:p>
            </p:txBody>
          </p:sp>
        </p:grpSp>
        <p:sp>
          <p:nvSpPr>
            <p:cNvPr id="10" name="テキスト ボックス 9">
              <a:extLst>
                <a:ext uri="{FF2B5EF4-FFF2-40B4-BE49-F238E27FC236}">
                  <a16:creationId xmlns:a16="http://schemas.microsoft.com/office/drawing/2014/main" id="{957D8A97-9754-ABF2-A8A8-117805E863BB}"/>
                </a:ext>
              </a:extLst>
            </p:cNvPr>
            <p:cNvSpPr txBox="1"/>
            <p:nvPr/>
          </p:nvSpPr>
          <p:spPr>
            <a:xfrm>
              <a:off x="369000" y="2791968"/>
              <a:ext cx="6120000" cy="430887"/>
            </a:xfrm>
            <a:prstGeom prst="rect">
              <a:avLst/>
            </a:prstGeom>
            <a:noFill/>
          </p:spPr>
          <p:txBody>
            <a:bodyPr wrap="square" rtlCol="0">
              <a:spAutoFit/>
            </a:bodyPr>
            <a:lstStyle/>
            <a:p>
              <a:r>
                <a:rPr lang="ja-JP" altLang="en-US" sz="1100" dirty="0">
                  <a:latin typeface="HG丸ｺﾞｼｯｸM-PRO" panose="020F0600000000000000" pitchFamily="50" charset="-128"/>
                  <a:ea typeface="HG丸ｺﾞｼｯｸM-PRO" panose="020F0600000000000000" pitchFamily="50" charset="-128"/>
                </a:rPr>
                <a:t>該当日のすでに登録されている時間をクリックし、先に説明しました手順</a:t>
              </a:r>
              <a:r>
                <a:rPr lang="en-US" altLang="ja-JP" sz="1100" dirty="0">
                  <a:latin typeface="HG丸ｺﾞｼｯｸM-PRO" panose="020F0600000000000000" pitchFamily="50" charset="-128"/>
                  <a:ea typeface="HG丸ｺﾞｼｯｸM-PRO" panose="020F0600000000000000" pitchFamily="50" charset="-128"/>
                </a:rPr>
                <a:t>3</a:t>
              </a:r>
              <a:r>
                <a:rPr lang="ja-JP" altLang="en-US" sz="1100" dirty="0">
                  <a:latin typeface="HG丸ｺﾞｼｯｸM-PRO" panose="020F0600000000000000" pitchFamily="50" charset="-128"/>
                  <a:ea typeface="HG丸ｺﾞｼｯｸM-PRO" panose="020F0600000000000000" pitchFamily="50" charset="-128"/>
                </a:rPr>
                <a:t>～</a:t>
              </a:r>
              <a:r>
                <a:rPr lang="en-US" altLang="ja-JP" sz="1100" dirty="0">
                  <a:latin typeface="HG丸ｺﾞｼｯｸM-PRO" panose="020F0600000000000000" pitchFamily="50" charset="-128"/>
                  <a:ea typeface="HG丸ｺﾞｼｯｸM-PRO" panose="020F0600000000000000" pitchFamily="50" charset="-128"/>
                </a:rPr>
                <a:t>5</a:t>
              </a:r>
              <a:r>
                <a:rPr lang="ja-JP" altLang="en-US" sz="1100" dirty="0">
                  <a:latin typeface="HG丸ｺﾞｼｯｸM-PRO" panose="020F0600000000000000" pitchFamily="50" charset="-128"/>
                  <a:ea typeface="HG丸ｺﾞｼｯｸM-PRO" panose="020F0600000000000000" pitchFamily="50" charset="-128"/>
                </a:rPr>
                <a:t>の操作を再度行ってください。</a:t>
              </a:r>
              <a:endParaRPr lang="en-US" altLang="ja-JP" sz="1100" dirty="0">
                <a:latin typeface="HG丸ｺﾞｼｯｸM-PRO" panose="020F0600000000000000" pitchFamily="50" charset="-128"/>
                <a:ea typeface="HG丸ｺﾞｼｯｸM-PRO" panose="020F0600000000000000" pitchFamily="50" charset="-128"/>
              </a:endParaRPr>
            </a:p>
          </p:txBody>
        </p:sp>
      </p:grpSp>
      <p:grpSp>
        <p:nvGrpSpPr>
          <p:cNvPr id="24" name="グループ化 23">
            <a:extLst>
              <a:ext uri="{FF2B5EF4-FFF2-40B4-BE49-F238E27FC236}">
                <a16:creationId xmlns:a16="http://schemas.microsoft.com/office/drawing/2014/main" id="{1FF580C2-A4D1-6ADC-FD7F-55D298DF584D}"/>
              </a:ext>
            </a:extLst>
          </p:cNvPr>
          <p:cNvGrpSpPr/>
          <p:nvPr/>
        </p:nvGrpSpPr>
        <p:grpSpPr>
          <a:xfrm>
            <a:off x="575658" y="5952056"/>
            <a:ext cx="2505924" cy="1880673"/>
            <a:chOff x="258764" y="2237995"/>
            <a:chExt cx="3038898" cy="2772758"/>
          </a:xfrm>
        </p:grpSpPr>
        <p:grpSp>
          <p:nvGrpSpPr>
            <p:cNvPr id="25" name="グループ化 24">
              <a:extLst>
                <a:ext uri="{FF2B5EF4-FFF2-40B4-BE49-F238E27FC236}">
                  <a16:creationId xmlns:a16="http://schemas.microsoft.com/office/drawing/2014/main" id="{9334F6D9-970A-5121-EA89-36D2157E5663}"/>
                </a:ext>
              </a:extLst>
            </p:cNvPr>
            <p:cNvGrpSpPr/>
            <p:nvPr/>
          </p:nvGrpSpPr>
          <p:grpSpPr>
            <a:xfrm>
              <a:off x="258764" y="2237995"/>
              <a:ext cx="3038898" cy="2772758"/>
              <a:chOff x="408729" y="1702500"/>
              <a:chExt cx="3038898" cy="2772758"/>
            </a:xfrm>
          </p:grpSpPr>
          <p:pic>
            <p:nvPicPr>
              <p:cNvPr id="29" name="図 28" descr="カレンダー が含まれている画像&#10;&#10;自動的に生成された説明">
                <a:extLst>
                  <a:ext uri="{FF2B5EF4-FFF2-40B4-BE49-F238E27FC236}">
                    <a16:creationId xmlns:a16="http://schemas.microsoft.com/office/drawing/2014/main" id="{3F5048FD-54DD-A76E-0136-D1FB1B94BBA7}"/>
                  </a:ext>
                </a:extLst>
              </p:cNvPr>
              <p:cNvPicPr>
                <a:picLocks noChangeAspect="1"/>
              </p:cNvPicPr>
              <p:nvPr/>
            </p:nvPicPr>
            <p:blipFill rotWithShape="1">
              <a:blip r:embed="rId3"/>
              <a:srcRect r="50000" b="-2127"/>
              <a:stretch/>
            </p:blipFill>
            <p:spPr>
              <a:xfrm>
                <a:off x="408729" y="1702500"/>
                <a:ext cx="3038898" cy="2772758"/>
              </a:xfrm>
              <a:prstGeom prst="rect">
                <a:avLst/>
              </a:prstGeom>
              <a:effectLst>
                <a:outerShdw blurRad="63500" sx="102000" sy="102000" algn="ctr" rotWithShape="0">
                  <a:prstClr val="black">
                    <a:alpha val="40000"/>
                  </a:prstClr>
                </a:outerShdw>
              </a:effectLst>
            </p:spPr>
          </p:pic>
          <p:sp>
            <p:nvSpPr>
              <p:cNvPr id="30" name="二等辺三角形 29">
                <a:extLst>
                  <a:ext uri="{FF2B5EF4-FFF2-40B4-BE49-F238E27FC236}">
                    <a16:creationId xmlns:a16="http://schemas.microsoft.com/office/drawing/2014/main" id="{7DF8BE33-3093-B797-9961-D608FBA3350F}"/>
                  </a:ext>
                </a:extLst>
              </p:cNvPr>
              <p:cNvSpPr/>
              <p:nvPr/>
            </p:nvSpPr>
            <p:spPr>
              <a:xfrm rot="12980414">
                <a:off x="2162354" y="2577451"/>
                <a:ext cx="272375" cy="1007105"/>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正方形/長方形 30">
                <a:extLst>
                  <a:ext uri="{FF2B5EF4-FFF2-40B4-BE49-F238E27FC236}">
                    <a16:creationId xmlns:a16="http://schemas.microsoft.com/office/drawing/2014/main" id="{9BBE87B3-D5D1-0E5E-A435-D503134B60F4}"/>
                  </a:ext>
                </a:extLst>
              </p:cNvPr>
              <p:cNvSpPr/>
              <p:nvPr/>
            </p:nvSpPr>
            <p:spPr>
              <a:xfrm>
                <a:off x="1668463" y="3415598"/>
                <a:ext cx="338137" cy="2801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26" name="図 25">
              <a:extLst>
                <a:ext uri="{FF2B5EF4-FFF2-40B4-BE49-F238E27FC236}">
                  <a16:creationId xmlns:a16="http://schemas.microsoft.com/office/drawing/2014/main" id="{B158B155-9A4F-7C7C-3A18-A300E9EE8DCA}"/>
                </a:ext>
              </a:extLst>
            </p:cNvPr>
            <p:cNvPicPr>
              <a:picLocks noChangeAspect="1"/>
            </p:cNvPicPr>
            <p:nvPr/>
          </p:nvPicPr>
          <p:blipFill rotWithShape="1">
            <a:blip r:embed="rId4"/>
            <a:srcRect l="8079" t="6935" r="7282" b="8519"/>
            <a:stretch/>
          </p:blipFill>
          <p:spPr>
            <a:xfrm>
              <a:off x="2023336" y="3027596"/>
              <a:ext cx="685349" cy="547680"/>
            </a:xfrm>
            <a:prstGeom prst="rect">
              <a:avLst/>
            </a:prstGeom>
            <a:ln w="19050">
              <a:solidFill>
                <a:srgbClr val="FF0000"/>
              </a:solidFill>
            </a:ln>
          </p:spPr>
        </p:pic>
      </p:grpSp>
      <p:grpSp>
        <p:nvGrpSpPr>
          <p:cNvPr id="40" name="グループ化 39">
            <a:extLst>
              <a:ext uri="{FF2B5EF4-FFF2-40B4-BE49-F238E27FC236}">
                <a16:creationId xmlns:a16="http://schemas.microsoft.com/office/drawing/2014/main" id="{9E0EC746-D27F-F431-FB86-AFEB2BEC0FA1}"/>
              </a:ext>
            </a:extLst>
          </p:cNvPr>
          <p:cNvGrpSpPr/>
          <p:nvPr/>
        </p:nvGrpSpPr>
        <p:grpSpPr>
          <a:xfrm>
            <a:off x="3557761" y="6029650"/>
            <a:ext cx="2810130" cy="1805019"/>
            <a:chOff x="3557761" y="5947426"/>
            <a:chExt cx="2810130" cy="1805019"/>
          </a:xfrm>
        </p:grpSpPr>
        <p:pic>
          <p:nvPicPr>
            <p:cNvPr id="23" name="グラフィックス 22" descr="再生 単色塗りつぶし">
              <a:extLst>
                <a:ext uri="{FF2B5EF4-FFF2-40B4-BE49-F238E27FC236}">
                  <a16:creationId xmlns:a16="http://schemas.microsoft.com/office/drawing/2014/main" id="{C8C6CD66-EA39-4947-6EA0-11918FEB67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3670473" y="7235459"/>
              <a:ext cx="231775" cy="457200"/>
            </a:xfrm>
            <a:prstGeom prst="rect">
              <a:avLst/>
            </a:prstGeom>
          </p:spPr>
        </p:pic>
        <p:pic>
          <p:nvPicPr>
            <p:cNvPr id="15" name="図 14" descr="テーブル が含まれている画像&#10;&#10;自動的に生成された説明">
              <a:extLst>
                <a:ext uri="{FF2B5EF4-FFF2-40B4-BE49-F238E27FC236}">
                  <a16:creationId xmlns:a16="http://schemas.microsoft.com/office/drawing/2014/main" id="{50D3151D-78E0-D598-75FF-003836B8FD15}"/>
                </a:ext>
              </a:extLst>
            </p:cNvPr>
            <p:cNvPicPr>
              <a:picLocks noChangeAspect="1"/>
            </p:cNvPicPr>
            <p:nvPr/>
          </p:nvPicPr>
          <p:blipFill rotWithShape="1">
            <a:blip r:embed="rId7"/>
            <a:srcRect r="43711" b="-3306"/>
            <a:stretch/>
          </p:blipFill>
          <p:spPr>
            <a:xfrm>
              <a:off x="3568876" y="6145618"/>
              <a:ext cx="2799015" cy="1606827"/>
            </a:xfrm>
            <a:prstGeom prst="rect">
              <a:avLst/>
            </a:prstGeom>
            <a:ln w="19050">
              <a:noFill/>
            </a:ln>
            <a:effectLst>
              <a:outerShdw blurRad="63500" sx="102000" sy="102000" algn="ctr" rotWithShape="0">
                <a:prstClr val="black">
                  <a:alpha val="40000"/>
                </a:prstClr>
              </a:outerShdw>
            </a:effectLst>
          </p:spPr>
        </p:pic>
        <p:grpSp>
          <p:nvGrpSpPr>
            <p:cNvPr id="32" name="グループ化 31">
              <a:extLst>
                <a:ext uri="{FF2B5EF4-FFF2-40B4-BE49-F238E27FC236}">
                  <a16:creationId xmlns:a16="http://schemas.microsoft.com/office/drawing/2014/main" id="{41FE8689-29B4-D8D5-8747-96F4682CBA8B}"/>
                </a:ext>
              </a:extLst>
            </p:cNvPr>
            <p:cNvGrpSpPr/>
            <p:nvPr/>
          </p:nvGrpSpPr>
          <p:grpSpPr>
            <a:xfrm>
              <a:off x="4900228" y="5947426"/>
              <a:ext cx="1214718" cy="857250"/>
              <a:chOff x="1549889" y="5048313"/>
              <a:chExt cx="1473071" cy="1263882"/>
            </a:xfrm>
          </p:grpSpPr>
          <p:sp>
            <p:nvSpPr>
              <p:cNvPr id="33" name="二等辺三角形 32">
                <a:extLst>
                  <a:ext uri="{FF2B5EF4-FFF2-40B4-BE49-F238E27FC236}">
                    <a16:creationId xmlns:a16="http://schemas.microsoft.com/office/drawing/2014/main" id="{D2DFF930-3D72-A83F-C234-27504591D250}"/>
                  </a:ext>
                </a:extLst>
              </p:cNvPr>
              <p:cNvSpPr/>
              <p:nvPr/>
            </p:nvSpPr>
            <p:spPr>
              <a:xfrm rot="13605840">
                <a:off x="1917254" y="5584903"/>
                <a:ext cx="272375" cy="1007105"/>
              </a:xfrm>
              <a:prstGeom prst="triangle">
                <a:avLst/>
              </a:prstGeom>
              <a:solidFill>
                <a:srgbClr val="FF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4" name="図 33" descr="テキスト&#10;&#10;低い精度で自動的に生成された説明">
                <a:extLst>
                  <a:ext uri="{FF2B5EF4-FFF2-40B4-BE49-F238E27FC236}">
                    <a16:creationId xmlns:a16="http://schemas.microsoft.com/office/drawing/2014/main" id="{404DEE6A-375F-FA8A-3C5B-BF953B3FC5B1}"/>
                  </a:ext>
                </a:extLst>
              </p:cNvPr>
              <p:cNvPicPr>
                <a:picLocks noChangeAspect="1"/>
              </p:cNvPicPr>
              <p:nvPr/>
            </p:nvPicPr>
            <p:blipFill rotWithShape="1">
              <a:blip r:embed="rId8"/>
              <a:srcRect l="8712" t="5372" r="15533" b="8476"/>
              <a:stretch/>
            </p:blipFill>
            <p:spPr>
              <a:xfrm>
                <a:off x="2221922" y="5048313"/>
                <a:ext cx="801038" cy="1263882"/>
              </a:xfrm>
              <a:prstGeom prst="rect">
                <a:avLst/>
              </a:prstGeom>
              <a:ln w="19050">
                <a:solidFill>
                  <a:srgbClr val="FF0000"/>
                </a:solidFill>
              </a:ln>
            </p:spPr>
          </p:pic>
        </p:grpSp>
        <p:sp>
          <p:nvSpPr>
            <p:cNvPr id="35" name="正方形/長方形 34">
              <a:extLst>
                <a:ext uri="{FF2B5EF4-FFF2-40B4-BE49-F238E27FC236}">
                  <a16:creationId xmlns:a16="http://schemas.microsoft.com/office/drawing/2014/main" id="{5D6A383C-1817-E1C2-5087-4D2CD22E76F9}"/>
                </a:ext>
              </a:extLst>
            </p:cNvPr>
            <p:cNvSpPr/>
            <p:nvPr/>
          </p:nvSpPr>
          <p:spPr>
            <a:xfrm>
              <a:off x="4628219" y="6772288"/>
              <a:ext cx="278833" cy="33799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8" name="四角形: 角を丸くする 37">
            <a:extLst>
              <a:ext uri="{FF2B5EF4-FFF2-40B4-BE49-F238E27FC236}">
                <a16:creationId xmlns:a16="http://schemas.microsoft.com/office/drawing/2014/main" id="{32066282-59ED-C9C1-A244-AD2D2035394C}"/>
              </a:ext>
            </a:extLst>
          </p:cNvPr>
          <p:cNvSpPr/>
          <p:nvPr/>
        </p:nvSpPr>
        <p:spPr>
          <a:xfrm>
            <a:off x="369000" y="5596146"/>
            <a:ext cx="2864686" cy="237368"/>
          </a:xfrm>
          <a:prstGeom prst="roundRect">
            <a:avLst>
              <a:gd name="adj" fmla="val 50000"/>
            </a:avLst>
          </a:prstGeom>
          <a:solidFill>
            <a:srgbClr val="58A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t>登録箇所</a:t>
            </a:r>
          </a:p>
        </p:txBody>
      </p:sp>
      <p:sp>
        <p:nvSpPr>
          <p:cNvPr id="39" name="四角形: 角を丸くする 38">
            <a:extLst>
              <a:ext uri="{FF2B5EF4-FFF2-40B4-BE49-F238E27FC236}">
                <a16:creationId xmlns:a16="http://schemas.microsoft.com/office/drawing/2014/main" id="{9B566A76-21A3-66F6-1399-E50AA0E56CB5}"/>
              </a:ext>
            </a:extLst>
          </p:cNvPr>
          <p:cNvSpPr/>
          <p:nvPr/>
        </p:nvSpPr>
        <p:spPr>
          <a:xfrm>
            <a:off x="3536040" y="5596146"/>
            <a:ext cx="2864686" cy="237368"/>
          </a:xfrm>
          <a:prstGeom prst="roundRect">
            <a:avLst>
              <a:gd name="adj" fmla="val 50000"/>
            </a:avLst>
          </a:prstGeom>
          <a:solidFill>
            <a:srgbClr val="58A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t>登録後イメージ</a:t>
            </a:r>
          </a:p>
        </p:txBody>
      </p:sp>
      <p:pic>
        <p:nvPicPr>
          <p:cNvPr id="42" name="グラフィックス 41" descr="再生 単色塗りつぶし">
            <a:extLst>
              <a:ext uri="{FF2B5EF4-FFF2-40B4-BE49-F238E27FC236}">
                <a16:creationId xmlns:a16="http://schemas.microsoft.com/office/drawing/2014/main" id="{9E9FEFB7-EDEC-6077-6F41-F9A7E3B372A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33686" y="6625912"/>
            <a:ext cx="231775" cy="457200"/>
          </a:xfrm>
          <a:prstGeom prst="rect">
            <a:avLst/>
          </a:prstGeom>
        </p:spPr>
      </p:pic>
      <p:grpSp>
        <p:nvGrpSpPr>
          <p:cNvPr id="43" name="グループ化 42">
            <a:extLst>
              <a:ext uri="{FF2B5EF4-FFF2-40B4-BE49-F238E27FC236}">
                <a16:creationId xmlns:a16="http://schemas.microsoft.com/office/drawing/2014/main" id="{7905B6C5-2E90-808C-DC38-0F7EBDD6861C}"/>
              </a:ext>
            </a:extLst>
          </p:cNvPr>
          <p:cNvGrpSpPr/>
          <p:nvPr/>
        </p:nvGrpSpPr>
        <p:grpSpPr>
          <a:xfrm>
            <a:off x="369000" y="7991607"/>
            <a:ext cx="6120000" cy="626898"/>
            <a:chOff x="189000" y="4326247"/>
            <a:chExt cx="6480000" cy="819277"/>
          </a:xfrm>
        </p:grpSpPr>
        <p:sp>
          <p:nvSpPr>
            <p:cNvPr id="44" name="四角形: 角を丸くする 43">
              <a:extLst>
                <a:ext uri="{FF2B5EF4-FFF2-40B4-BE49-F238E27FC236}">
                  <a16:creationId xmlns:a16="http://schemas.microsoft.com/office/drawing/2014/main" id="{461D7593-44A2-1D85-5C94-F39684332A84}"/>
                </a:ext>
              </a:extLst>
            </p:cNvPr>
            <p:cNvSpPr/>
            <p:nvPr/>
          </p:nvSpPr>
          <p:spPr>
            <a:xfrm>
              <a:off x="189000" y="4432301"/>
              <a:ext cx="6480000" cy="713223"/>
            </a:xfrm>
            <a:prstGeom prst="roundRect">
              <a:avLst>
                <a:gd name="adj" fmla="val 13000"/>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80000" marR="0" lvl="0" indent="0" algn="l" rtl="0">
                <a:spcBef>
                  <a:spcPts val="0"/>
                </a:spcBef>
                <a:spcAft>
                  <a:spcPts val="0"/>
                </a:spcAft>
                <a:buClr>
                  <a:srgbClr val="3B3838"/>
                </a:buClr>
                <a:buSzPts val="1100"/>
                <a:buFont typeface="Arial"/>
                <a:buNone/>
              </a:pPr>
              <a:r>
                <a:rPr lang="ja-JP" altLang="en-US" sz="1100" b="0" i="0" dirty="0">
                  <a:solidFill>
                    <a:srgbClr val="FF0000"/>
                  </a:solidFill>
                  <a:effectLst/>
                  <a:latin typeface="Noto Sans JP"/>
                </a:rPr>
                <a:t>同日で申請済と重複する時間を申請することはできません。</a:t>
              </a:r>
              <a:br>
                <a:rPr lang="en-US" altLang="ja-JP" sz="1100" b="0" i="0" dirty="0">
                  <a:solidFill>
                    <a:srgbClr val="FF0000"/>
                  </a:solidFill>
                  <a:effectLst/>
                  <a:latin typeface="Noto Sans JP"/>
                </a:rPr>
              </a:br>
              <a:r>
                <a:rPr lang="ja-JP" altLang="en-US" sz="1100" b="0" i="0" dirty="0">
                  <a:solidFill>
                    <a:srgbClr val="FF0000"/>
                  </a:solidFill>
                  <a:effectLst/>
                  <a:latin typeface="Noto Sans JP"/>
                </a:rPr>
                <a:t>時間帯が重複しない場合であれば、同日で複数申請することができます。</a:t>
              </a:r>
              <a:endParaRPr lang="en-US" altLang="ja-JP" sz="1100" dirty="0">
                <a:solidFill>
                  <a:srgbClr val="FF0000"/>
                </a:solidFill>
              </a:endParaRPr>
            </a:p>
          </p:txBody>
        </p:sp>
        <p:grpSp>
          <p:nvGrpSpPr>
            <p:cNvPr id="45" name="グループ化 44">
              <a:extLst>
                <a:ext uri="{FF2B5EF4-FFF2-40B4-BE49-F238E27FC236}">
                  <a16:creationId xmlns:a16="http://schemas.microsoft.com/office/drawing/2014/main" id="{10444250-0EAC-22EE-DD05-EB87E2C4A026}"/>
                </a:ext>
              </a:extLst>
            </p:cNvPr>
            <p:cNvGrpSpPr/>
            <p:nvPr/>
          </p:nvGrpSpPr>
          <p:grpSpPr>
            <a:xfrm>
              <a:off x="404308" y="4326247"/>
              <a:ext cx="699405" cy="203106"/>
              <a:chOff x="347158" y="4326247"/>
              <a:chExt cx="699405" cy="203106"/>
            </a:xfrm>
          </p:grpSpPr>
          <p:sp>
            <p:nvSpPr>
              <p:cNvPr id="46" name="正方形/長方形 45">
                <a:extLst>
                  <a:ext uri="{FF2B5EF4-FFF2-40B4-BE49-F238E27FC236}">
                    <a16:creationId xmlns:a16="http://schemas.microsoft.com/office/drawing/2014/main" id="{8CD9A0C4-EF4A-E2FD-6365-741484B19971}"/>
                  </a:ext>
                </a:extLst>
              </p:cNvPr>
              <p:cNvSpPr/>
              <p:nvPr/>
            </p:nvSpPr>
            <p:spPr>
              <a:xfrm>
                <a:off x="347158" y="4326247"/>
                <a:ext cx="699405" cy="203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1200" b="1" dirty="0">
                    <a:solidFill>
                      <a:srgbClr val="FF0000"/>
                    </a:solidFill>
                  </a:rPr>
                  <a:t>　注意</a:t>
                </a:r>
              </a:p>
            </p:txBody>
          </p:sp>
          <p:pic>
            <p:nvPicPr>
              <p:cNvPr id="47" name="グラフィックス 46" descr="警告 単色塗りつぶし">
                <a:extLst>
                  <a:ext uri="{FF2B5EF4-FFF2-40B4-BE49-F238E27FC236}">
                    <a16:creationId xmlns:a16="http://schemas.microsoft.com/office/drawing/2014/main" id="{EA733E7C-4BD9-0587-4B78-4E13332EEF1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411907" y="4355559"/>
                <a:ext cx="147132" cy="147132"/>
              </a:xfrm>
              <a:prstGeom prst="rect">
                <a:avLst/>
              </a:prstGeom>
            </p:spPr>
          </p:pic>
        </p:grpSp>
      </p:grpSp>
      <p:grpSp>
        <p:nvGrpSpPr>
          <p:cNvPr id="20" name="グループ化 19">
            <a:extLst>
              <a:ext uri="{FF2B5EF4-FFF2-40B4-BE49-F238E27FC236}">
                <a16:creationId xmlns:a16="http://schemas.microsoft.com/office/drawing/2014/main" id="{65A4E480-14BC-EFA5-2A6E-4372F45C6EFA}"/>
              </a:ext>
            </a:extLst>
          </p:cNvPr>
          <p:cNvGrpSpPr/>
          <p:nvPr/>
        </p:nvGrpSpPr>
        <p:grpSpPr>
          <a:xfrm>
            <a:off x="369000" y="950400"/>
            <a:ext cx="6155294" cy="3394821"/>
            <a:chOff x="369000" y="1031281"/>
            <a:chExt cx="6155294" cy="3394821"/>
          </a:xfrm>
        </p:grpSpPr>
        <p:sp>
          <p:nvSpPr>
            <p:cNvPr id="4" name="四角形: 角を丸くする 3">
              <a:extLst>
                <a:ext uri="{FF2B5EF4-FFF2-40B4-BE49-F238E27FC236}">
                  <a16:creationId xmlns:a16="http://schemas.microsoft.com/office/drawing/2014/main" id="{D1EC88FE-391C-C68A-92D2-E2492AF97776}"/>
                </a:ext>
              </a:extLst>
            </p:cNvPr>
            <p:cNvSpPr/>
            <p:nvPr/>
          </p:nvSpPr>
          <p:spPr>
            <a:xfrm>
              <a:off x="404294" y="1031281"/>
              <a:ext cx="6120000" cy="3394821"/>
            </a:xfrm>
            <a:prstGeom prst="roundRect">
              <a:avLst>
                <a:gd name="adj" fmla="val 1835"/>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a:extLst>
                <a:ext uri="{FF2B5EF4-FFF2-40B4-BE49-F238E27FC236}">
                  <a16:creationId xmlns:a16="http://schemas.microsoft.com/office/drawing/2014/main" id="{B8403E85-0DAD-6E71-F2FD-DBDD9B05FD80}"/>
                </a:ext>
              </a:extLst>
            </p:cNvPr>
            <p:cNvSpPr txBox="1"/>
            <p:nvPr/>
          </p:nvSpPr>
          <p:spPr>
            <a:xfrm>
              <a:off x="369000" y="1080000"/>
              <a:ext cx="6120000" cy="261610"/>
            </a:xfrm>
            <a:prstGeom prst="rect">
              <a:avLst/>
            </a:prstGeom>
            <a:noFill/>
          </p:spPr>
          <p:txBody>
            <a:bodyPr wrap="square" rtlCol="0">
              <a:spAutoFit/>
            </a:bodyPr>
            <a:lstStyle/>
            <a:p>
              <a:pPr marL="540000"/>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申請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をクリックします。</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27" name="テキスト ボックス 26">
              <a:extLst>
                <a:ext uri="{FF2B5EF4-FFF2-40B4-BE49-F238E27FC236}">
                  <a16:creationId xmlns:a16="http://schemas.microsoft.com/office/drawing/2014/main" id="{91EC490F-785A-AAB6-1E52-F2D4AFAC9E56}"/>
                </a:ext>
              </a:extLst>
            </p:cNvPr>
            <p:cNvSpPr txBox="1"/>
            <p:nvPr/>
          </p:nvSpPr>
          <p:spPr>
            <a:xfrm>
              <a:off x="465250" y="1031282"/>
              <a:ext cx="717374" cy="400110"/>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5 </a:t>
              </a:r>
              <a:endParaRPr kumimoji="1" lang="ja-JP" altLang="en-US" sz="2000" dirty="0">
                <a:ln w="3175">
                  <a:noFill/>
                </a:ln>
                <a:solidFill>
                  <a:schemeClr val="bg1">
                    <a:lumMod val="50000"/>
                  </a:schemeClr>
                </a:solidFill>
                <a:latin typeface="+mj-lt"/>
              </a:endParaRPr>
            </a:p>
          </p:txBody>
        </p:sp>
        <p:pic>
          <p:nvPicPr>
            <p:cNvPr id="16" name="図 15">
              <a:extLst>
                <a:ext uri="{FF2B5EF4-FFF2-40B4-BE49-F238E27FC236}">
                  <a16:creationId xmlns:a16="http://schemas.microsoft.com/office/drawing/2014/main" id="{9AA23955-B719-1B67-3D64-D40E6D485A92}"/>
                </a:ext>
              </a:extLst>
            </p:cNvPr>
            <p:cNvPicPr>
              <a:picLocks noChangeAspect="1"/>
            </p:cNvPicPr>
            <p:nvPr/>
          </p:nvPicPr>
          <p:blipFill>
            <a:blip r:embed="rId13"/>
            <a:stretch>
              <a:fillRect/>
            </a:stretch>
          </p:blipFill>
          <p:spPr>
            <a:xfrm>
              <a:off x="804608" y="1594038"/>
              <a:ext cx="5248784" cy="2523285"/>
            </a:xfrm>
            <a:prstGeom prst="rect">
              <a:avLst/>
            </a:prstGeom>
            <a:effectLst>
              <a:outerShdw blurRad="63500" sx="102000" sy="102000" algn="ctr" rotWithShape="0">
                <a:prstClr val="black">
                  <a:alpha val="40000"/>
                </a:prstClr>
              </a:outerShdw>
            </a:effectLst>
          </p:spPr>
        </p:pic>
        <p:sp>
          <p:nvSpPr>
            <p:cNvPr id="17" name="四角形: 角を丸くする 16">
              <a:extLst>
                <a:ext uri="{FF2B5EF4-FFF2-40B4-BE49-F238E27FC236}">
                  <a16:creationId xmlns:a16="http://schemas.microsoft.com/office/drawing/2014/main" id="{D841225A-F390-A8F8-3EB5-20271042D425}"/>
                </a:ext>
              </a:extLst>
            </p:cNvPr>
            <p:cNvSpPr/>
            <p:nvPr/>
          </p:nvSpPr>
          <p:spPr>
            <a:xfrm>
              <a:off x="3429000" y="3130613"/>
              <a:ext cx="1012371" cy="461838"/>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5" name="グループ化 4">
            <a:extLst>
              <a:ext uri="{FF2B5EF4-FFF2-40B4-BE49-F238E27FC236}">
                <a16:creationId xmlns:a16="http://schemas.microsoft.com/office/drawing/2014/main" id="{1DA3AFD1-7D65-5901-B870-D613C746C6AD}"/>
              </a:ext>
            </a:extLst>
          </p:cNvPr>
          <p:cNvGrpSpPr/>
          <p:nvPr/>
        </p:nvGrpSpPr>
        <p:grpSpPr>
          <a:xfrm>
            <a:off x="369000" y="8718555"/>
            <a:ext cx="6120000" cy="626898"/>
            <a:chOff x="189000" y="4326247"/>
            <a:chExt cx="6480000" cy="819277"/>
          </a:xfrm>
        </p:grpSpPr>
        <p:sp>
          <p:nvSpPr>
            <p:cNvPr id="7" name="四角形: 角を丸くする 6">
              <a:extLst>
                <a:ext uri="{FF2B5EF4-FFF2-40B4-BE49-F238E27FC236}">
                  <a16:creationId xmlns:a16="http://schemas.microsoft.com/office/drawing/2014/main" id="{3C5AF56C-9C5C-E81C-73D5-968AF62108D6}"/>
                </a:ext>
              </a:extLst>
            </p:cNvPr>
            <p:cNvSpPr/>
            <p:nvPr/>
          </p:nvSpPr>
          <p:spPr>
            <a:xfrm>
              <a:off x="189000" y="4432301"/>
              <a:ext cx="6480000" cy="713223"/>
            </a:xfrm>
            <a:prstGeom prst="roundRect">
              <a:avLst>
                <a:gd name="adj" fmla="val 13000"/>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80000" marR="0" lvl="0" indent="0" algn="l" rtl="0">
                <a:spcBef>
                  <a:spcPts val="0"/>
                </a:spcBef>
                <a:spcAft>
                  <a:spcPts val="0"/>
                </a:spcAft>
                <a:buClr>
                  <a:srgbClr val="3B3838"/>
                </a:buClr>
                <a:buSzPts val="1100"/>
                <a:buFont typeface="Arial"/>
                <a:buNone/>
              </a:pPr>
              <a:r>
                <a:rPr lang="ja-JP" altLang="en-US" sz="1100" b="0" i="0" dirty="0">
                  <a:solidFill>
                    <a:srgbClr val="FF0000"/>
                  </a:solidFill>
                  <a:effectLst/>
                  <a:latin typeface="HG丸ｺﾞｼｯｸM-PRO" panose="020F0600000000000000" pitchFamily="50" charset="-128"/>
                </a:rPr>
                <a:t>同日に</a:t>
              </a:r>
              <a:r>
                <a:rPr lang="en-US" altLang="ja-JP" sz="1100" b="0" i="0" dirty="0">
                  <a:solidFill>
                    <a:srgbClr val="FF0000"/>
                  </a:solidFill>
                  <a:effectLst/>
                  <a:latin typeface="HG丸ｺﾞｼｯｸM-PRO" panose="020F0600000000000000" pitchFamily="50" charset="-128"/>
                </a:rPr>
                <a:t>2</a:t>
              </a:r>
              <a:r>
                <a:rPr lang="ja-JP" altLang="en-US" sz="1100" b="0" i="0" dirty="0">
                  <a:solidFill>
                    <a:srgbClr val="FF0000"/>
                  </a:solidFill>
                  <a:effectLst/>
                  <a:latin typeface="HG丸ｺﾞｼｯｸM-PRO" panose="020F0600000000000000" pitchFamily="50" charset="-128"/>
                </a:rPr>
                <a:t>回目の申請を提出する場合は</a:t>
              </a:r>
              <a:r>
                <a:rPr lang="en-US" altLang="ja-JP" sz="1100" b="0" i="0" dirty="0">
                  <a:solidFill>
                    <a:srgbClr val="FF0000"/>
                  </a:solidFill>
                  <a:effectLst/>
                  <a:latin typeface="HG丸ｺﾞｼｯｸM-PRO" panose="020F0600000000000000" pitchFamily="50" charset="-128"/>
                </a:rPr>
                <a:t>1</a:t>
              </a:r>
              <a:r>
                <a:rPr lang="ja-JP" altLang="en-US" sz="1100" b="0" i="0" dirty="0">
                  <a:solidFill>
                    <a:srgbClr val="FF0000"/>
                  </a:solidFill>
                  <a:effectLst/>
                  <a:latin typeface="HG丸ｺﾞｼｯｸM-PRO" panose="020F0600000000000000" pitchFamily="50" charset="-128"/>
                </a:rPr>
                <a:t>回目の申請を申請完了まで（</a:t>
              </a:r>
              <a:r>
                <a:rPr lang="en-US" altLang="ja-JP" sz="1100" b="0" i="0" dirty="0">
                  <a:solidFill>
                    <a:srgbClr val="FF0000"/>
                  </a:solidFill>
                  <a:effectLst/>
                  <a:latin typeface="HG丸ｺﾞｼｯｸM-PRO" panose="020F0600000000000000" pitchFamily="50" charset="-128"/>
                </a:rPr>
                <a:t>5</a:t>
              </a:r>
              <a:r>
                <a:rPr lang="ja-JP" altLang="en-US" sz="1100" b="0" i="0" dirty="0">
                  <a:solidFill>
                    <a:srgbClr val="FF0000"/>
                  </a:solidFill>
                  <a:effectLst/>
                  <a:latin typeface="HG丸ｺﾞｼｯｸM-PRO" panose="020F0600000000000000" pitchFamily="50" charset="-128"/>
                </a:rPr>
                <a:t>の処理まで）を</a:t>
              </a:r>
              <a:br>
                <a:rPr lang="en-US" altLang="ja-JP" sz="1100" b="0" i="0" dirty="0">
                  <a:solidFill>
                    <a:srgbClr val="FF0000"/>
                  </a:solidFill>
                  <a:effectLst/>
                  <a:latin typeface="HG丸ｺﾞｼｯｸM-PRO" panose="020F0600000000000000" pitchFamily="50" charset="-128"/>
                </a:rPr>
              </a:br>
              <a:r>
                <a:rPr lang="ja-JP" altLang="en-US" sz="1100" b="0" i="0" dirty="0">
                  <a:solidFill>
                    <a:srgbClr val="FF0000"/>
                  </a:solidFill>
                  <a:effectLst/>
                  <a:latin typeface="HG丸ｺﾞｼｯｸM-PRO" panose="020F0600000000000000" pitchFamily="50" charset="-128"/>
                </a:rPr>
                <a:t>完了してから再度</a:t>
              </a:r>
              <a:r>
                <a:rPr lang="en-US" altLang="ja-JP" sz="1100" b="0" i="0" dirty="0">
                  <a:solidFill>
                    <a:srgbClr val="FF0000"/>
                  </a:solidFill>
                  <a:effectLst/>
                  <a:latin typeface="HG丸ｺﾞｼｯｸM-PRO" panose="020F0600000000000000" pitchFamily="50" charset="-128"/>
                </a:rPr>
                <a:t>1</a:t>
              </a:r>
              <a:r>
                <a:rPr lang="ja-JP" altLang="en-US" sz="1100" b="0" i="0" dirty="0">
                  <a:solidFill>
                    <a:srgbClr val="FF0000"/>
                  </a:solidFill>
                  <a:effectLst/>
                  <a:latin typeface="HG丸ｺﾞｼｯｸM-PRO" panose="020F0600000000000000" pitchFamily="50" charset="-128"/>
                </a:rPr>
                <a:t>～</a:t>
              </a:r>
              <a:r>
                <a:rPr lang="en-US" altLang="ja-JP" sz="1100" b="0" i="0" dirty="0">
                  <a:solidFill>
                    <a:srgbClr val="FF0000"/>
                  </a:solidFill>
                  <a:effectLst/>
                  <a:latin typeface="HG丸ｺﾞｼｯｸM-PRO" panose="020F0600000000000000" pitchFamily="50" charset="-128"/>
                </a:rPr>
                <a:t>5</a:t>
              </a:r>
              <a:r>
                <a:rPr lang="ja-JP" altLang="en-US" sz="1100" b="0" i="0" dirty="0">
                  <a:solidFill>
                    <a:srgbClr val="FF0000"/>
                  </a:solidFill>
                  <a:effectLst/>
                  <a:latin typeface="HG丸ｺﾞｼｯｸM-PRO" panose="020F0600000000000000" pitchFamily="50" charset="-128"/>
                </a:rPr>
                <a:t>の処理を行ってください。</a:t>
              </a:r>
              <a:endParaRPr lang="en-US" altLang="ja-JP" sz="1000" dirty="0">
                <a:solidFill>
                  <a:srgbClr val="FF0000"/>
                </a:solidFill>
                <a:latin typeface="HG丸ｺﾞｼｯｸM-PRO" panose="020F0600000000000000" pitchFamily="50" charset="-128"/>
              </a:endParaRPr>
            </a:p>
          </p:txBody>
        </p:sp>
        <p:grpSp>
          <p:nvGrpSpPr>
            <p:cNvPr id="13" name="グループ化 12">
              <a:extLst>
                <a:ext uri="{FF2B5EF4-FFF2-40B4-BE49-F238E27FC236}">
                  <a16:creationId xmlns:a16="http://schemas.microsoft.com/office/drawing/2014/main" id="{3FF39405-F12F-71AC-244D-4198B0270318}"/>
                </a:ext>
              </a:extLst>
            </p:cNvPr>
            <p:cNvGrpSpPr/>
            <p:nvPr/>
          </p:nvGrpSpPr>
          <p:grpSpPr>
            <a:xfrm>
              <a:off x="404308" y="4326247"/>
              <a:ext cx="699405" cy="203106"/>
              <a:chOff x="347158" y="4326247"/>
              <a:chExt cx="699405" cy="203106"/>
            </a:xfrm>
          </p:grpSpPr>
          <p:sp>
            <p:nvSpPr>
              <p:cNvPr id="18" name="正方形/長方形 17">
                <a:extLst>
                  <a:ext uri="{FF2B5EF4-FFF2-40B4-BE49-F238E27FC236}">
                    <a16:creationId xmlns:a16="http://schemas.microsoft.com/office/drawing/2014/main" id="{7BEDB31F-3642-CFAE-7ED1-FE3E06080C73}"/>
                  </a:ext>
                </a:extLst>
              </p:cNvPr>
              <p:cNvSpPr/>
              <p:nvPr/>
            </p:nvSpPr>
            <p:spPr>
              <a:xfrm>
                <a:off x="347158" y="4326247"/>
                <a:ext cx="699405" cy="203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1200" b="1" dirty="0">
                    <a:solidFill>
                      <a:srgbClr val="FF0000"/>
                    </a:solidFill>
                  </a:rPr>
                  <a:t>　注意</a:t>
                </a:r>
              </a:p>
            </p:txBody>
          </p:sp>
          <p:pic>
            <p:nvPicPr>
              <p:cNvPr id="19" name="グラフィックス 18" descr="警告 単色塗りつぶし">
                <a:extLst>
                  <a:ext uri="{FF2B5EF4-FFF2-40B4-BE49-F238E27FC236}">
                    <a16:creationId xmlns:a16="http://schemas.microsoft.com/office/drawing/2014/main" id="{63CA63B5-8610-BD7A-60CF-369C475B6FB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411907" y="4355559"/>
                <a:ext cx="147132" cy="147132"/>
              </a:xfrm>
              <a:prstGeom prst="rect">
                <a:avLst/>
              </a:prstGeom>
            </p:spPr>
          </p:pic>
        </p:grpSp>
      </p:grpSp>
    </p:spTree>
    <p:extLst>
      <p:ext uri="{BB962C8B-B14F-4D97-AF65-F5344CB8AC3E}">
        <p14:creationId xmlns:p14="http://schemas.microsoft.com/office/powerpoint/2010/main" val="881985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B8E3D4D-3864-F8BC-A183-24F35F9D7244}"/>
              </a:ext>
            </a:extLst>
          </p:cNvPr>
          <p:cNvSpPr>
            <a:spLocks noGrp="1"/>
          </p:cNvSpPr>
          <p:nvPr>
            <p:ph type="body" sz="quarter" idx="13"/>
          </p:nvPr>
        </p:nvSpPr>
        <p:spPr>
          <a:xfrm>
            <a:off x="166434" y="9673850"/>
            <a:ext cx="1528253" cy="169277"/>
          </a:xfrm>
        </p:spPr>
        <p:txBody>
          <a:bodyPr/>
          <a:lstStyle/>
          <a:p>
            <a:r>
              <a:rPr kumimoji="1" lang="ja-JP" altLang="en-US" dirty="0"/>
              <a:t>ヘルプページは</a:t>
            </a:r>
            <a:r>
              <a:rPr kumimoji="1" lang="ja-JP" altLang="en-US" dirty="0">
                <a:hlinkClick r:id="rId2"/>
              </a:rPr>
              <a:t>こちら</a:t>
            </a:r>
            <a:endParaRPr kumimoji="1" lang="ja-JP" altLang="en-US" dirty="0"/>
          </a:p>
        </p:txBody>
      </p:sp>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p:txBody>
          <a:bodyPr/>
          <a:lstStyle/>
          <a:p>
            <a:r>
              <a:rPr kumimoji="1" lang="en-US" altLang="ja-JP" dirty="0"/>
              <a:t>2-9</a:t>
            </a:r>
            <a:r>
              <a:rPr kumimoji="1" lang="ja-JP" altLang="en-US" dirty="0"/>
              <a:t> 休日出勤申請を提出する ①</a:t>
            </a:r>
          </a:p>
        </p:txBody>
      </p:sp>
      <p:sp>
        <p:nvSpPr>
          <p:cNvPr id="11" name="スライド番号プレースホルダー 1">
            <a:extLst>
              <a:ext uri="{FF2B5EF4-FFF2-40B4-BE49-F238E27FC236}">
                <a16:creationId xmlns:a16="http://schemas.microsoft.com/office/drawing/2014/main" id="{035F7967-103B-8B27-902B-0BD450E070E3}"/>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24</a:t>
            </a:fld>
            <a:endParaRPr lang="ja-JP" altLang="en-US" dirty="0"/>
          </a:p>
        </p:txBody>
      </p:sp>
      <p:grpSp>
        <p:nvGrpSpPr>
          <p:cNvPr id="4" name="グループ化 3">
            <a:extLst>
              <a:ext uri="{FF2B5EF4-FFF2-40B4-BE49-F238E27FC236}">
                <a16:creationId xmlns:a16="http://schemas.microsoft.com/office/drawing/2014/main" id="{8BDB4AC0-A2A2-C441-3F33-4C6D29215B00}"/>
              </a:ext>
            </a:extLst>
          </p:cNvPr>
          <p:cNvGrpSpPr/>
          <p:nvPr/>
        </p:nvGrpSpPr>
        <p:grpSpPr>
          <a:xfrm>
            <a:off x="369000" y="950400"/>
            <a:ext cx="6120000" cy="6941671"/>
            <a:chOff x="369000" y="938616"/>
            <a:chExt cx="6120000" cy="6941671"/>
          </a:xfrm>
        </p:grpSpPr>
        <p:grpSp>
          <p:nvGrpSpPr>
            <p:cNvPr id="17" name="グループ化 16">
              <a:extLst>
                <a:ext uri="{FF2B5EF4-FFF2-40B4-BE49-F238E27FC236}">
                  <a16:creationId xmlns:a16="http://schemas.microsoft.com/office/drawing/2014/main" id="{6FAAB14B-6B49-4B7C-A2F0-27A3ACD56949}"/>
                </a:ext>
              </a:extLst>
            </p:cNvPr>
            <p:cNvGrpSpPr/>
            <p:nvPr/>
          </p:nvGrpSpPr>
          <p:grpSpPr>
            <a:xfrm>
              <a:off x="369000" y="3955068"/>
              <a:ext cx="6120000" cy="3721187"/>
              <a:chOff x="369000" y="948973"/>
              <a:chExt cx="6120000" cy="4095780"/>
            </a:xfrm>
          </p:grpSpPr>
          <p:sp>
            <p:nvSpPr>
              <p:cNvPr id="18" name="四角形: 角を丸くする 17">
                <a:extLst>
                  <a:ext uri="{FF2B5EF4-FFF2-40B4-BE49-F238E27FC236}">
                    <a16:creationId xmlns:a16="http://schemas.microsoft.com/office/drawing/2014/main" id="{41283C0C-6301-15F1-B6BB-024C081B865A}"/>
                  </a:ext>
                </a:extLst>
              </p:cNvPr>
              <p:cNvSpPr/>
              <p:nvPr/>
            </p:nvSpPr>
            <p:spPr>
              <a:xfrm>
                <a:off x="369000" y="948973"/>
                <a:ext cx="6120000" cy="4095780"/>
              </a:xfrm>
              <a:prstGeom prst="roundRect">
                <a:avLst>
                  <a:gd name="adj" fmla="val 279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AB6DEF98-D84B-CA82-97A9-65B11E71FBEF}"/>
                  </a:ext>
                </a:extLst>
              </p:cNvPr>
              <p:cNvSpPr txBox="1"/>
              <p:nvPr/>
            </p:nvSpPr>
            <p:spPr>
              <a:xfrm>
                <a:off x="369000" y="1079999"/>
                <a:ext cx="6120000" cy="474262"/>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休日出勤申請をしたい日の</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編集</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をクリックします。</a:t>
                </a:r>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20" name="テキスト ボックス 19">
                <a:extLst>
                  <a:ext uri="{FF2B5EF4-FFF2-40B4-BE49-F238E27FC236}">
                    <a16:creationId xmlns:a16="http://schemas.microsoft.com/office/drawing/2014/main" id="{292BFA9E-A0B7-1F6B-5D61-5835E0BD9B40}"/>
                  </a:ext>
                </a:extLst>
              </p:cNvPr>
              <p:cNvSpPr txBox="1"/>
              <p:nvPr/>
            </p:nvSpPr>
            <p:spPr>
              <a:xfrm>
                <a:off x="465250" y="1031282"/>
                <a:ext cx="717374" cy="400110"/>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2 </a:t>
                </a:r>
                <a:endParaRPr kumimoji="1" lang="ja-JP" altLang="en-US" sz="2000" dirty="0">
                  <a:ln w="3175">
                    <a:noFill/>
                  </a:ln>
                  <a:solidFill>
                    <a:schemeClr val="bg1">
                      <a:lumMod val="50000"/>
                    </a:schemeClr>
                  </a:solidFill>
                  <a:latin typeface="+mj-lt"/>
                </a:endParaRPr>
              </a:p>
            </p:txBody>
          </p:sp>
        </p:grpSp>
        <p:pic>
          <p:nvPicPr>
            <p:cNvPr id="6" name="図 5">
              <a:extLst>
                <a:ext uri="{FF2B5EF4-FFF2-40B4-BE49-F238E27FC236}">
                  <a16:creationId xmlns:a16="http://schemas.microsoft.com/office/drawing/2014/main" id="{D189B1C1-AF34-C3C2-E501-3F441B479A18}"/>
                </a:ext>
              </a:extLst>
            </p:cNvPr>
            <p:cNvPicPr>
              <a:picLocks noChangeAspect="1"/>
            </p:cNvPicPr>
            <p:nvPr/>
          </p:nvPicPr>
          <p:blipFill>
            <a:blip r:embed="rId3"/>
            <a:stretch>
              <a:fillRect/>
            </a:stretch>
          </p:blipFill>
          <p:spPr>
            <a:xfrm>
              <a:off x="1671638" y="4517394"/>
              <a:ext cx="3514725" cy="2606572"/>
            </a:xfrm>
            <a:prstGeom prst="rect">
              <a:avLst/>
            </a:prstGeom>
            <a:effectLst>
              <a:outerShdw blurRad="63500" sx="102000" sy="102000" algn="ctr" rotWithShape="0">
                <a:prstClr val="black">
                  <a:alpha val="40000"/>
                </a:prstClr>
              </a:outerShdw>
            </a:effectLst>
          </p:spPr>
        </p:pic>
        <p:grpSp>
          <p:nvGrpSpPr>
            <p:cNvPr id="5" name="グループ化 4">
              <a:extLst>
                <a:ext uri="{FF2B5EF4-FFF2-40B4-BE49-F238E27FC236}">
                  <a16:creationId xmlns:a16="http://schemas.microsoft.com/office/drawing/2014/main" id="{4DDB1847-A61E-684F-6528-8F702D73429E}"/>
                </a:ext>
              </a:extLst>
            </p:cNvPr>
            <p:cNvGrpSpPr/>
            <p:nvPr/>
          </p:nvGrpSpPr>
          <p:grpSpPr>
            <a:xfrm>
              <a:off x="369000" y="938616"/>
              <a:ext cx="6120000" cy="2826561"/>
              <a:chOff x="369000" y="937189"/>
              <a:chExt cx="6120000" cy="2826561"/>
            </a:xfrm>
          </p:grpSpPr>
          <p:sp>
            <p:nvSpPr>
              <p:cNvPr id="8" name="四角形: 角を丸くする 7">
                <a:extLst>
                  <a:ext uri="{FF2B5EF4-FFF2-40B4-BE49-F238E27FC236}">
                    <a16:creationId xmlns:a16="http://schemas.microsoft.com/office/drawing/2014/main" id="{A233C545-E7E3-3402-B6F0-CA79B261C798}"/>
                  </a:ext>
                </a:extLst>
              </p:cNvPr>
              <p:cNvSpPr/>
              <p:nvPr/>
            </p:nvSpPr>
            <p:spPr>
              <a:xfrm>
                <a:off x="369000" y="937189"/>
                <a:ext cx="6120000" cy="2637930"/>
              </a:xfrm>
              <a:prstGeom prst="roundRect">
                <a:avLst>
                  <a:gd name="adj" fmla="val 172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A5FD0662-2504-3198-B1F0-2ECE9372B7AB}"/>
                  </a:ext>
                </a:extLst>
              </p:cNvPr>
              <p:cNvSpPr txBox="1"/>
              <p:nvPr/>
            </p:nvSpPr>
            <p:spPr>
              <a:xfrm>
                <a:off x="369000" y="1080000"/>
                <a:ext cx="6120000" cy="261610"/>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トップ画面の</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休日出勤申請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をクリックします。</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15" name="テキスト ボックス 14">
                <a:extLst>
                  <a:ext uri="{FF2B5EF4-FFF2-40B4-BE49-F238E27FC236}">
                    <a16:creationId xmlns:a16="http://schemas.microsoft.com/office/drawing/2014/main" id="{73000E04-B40B-F483-D21A-9E0966E6D8F0}"/>
                  </a:ext>
                </a:extLst>
              </p:cNvPr>
              <p:cNvSpPr txBox="1"/>
              <p:nvPr/>
            </p:nvSpPr>
            <p:spPr>
              <a:xfrm>
                <a:off x="465250" y="1031282"/>
                <a:ext cx="717374" cy="400110"/>
              </a:xfrm>
              <a:prstGeom prst="rect">
                <a:avLst/>
              </a:prstGeom>
              <a:noFill/>
            </p:spPr>
            <p:txBody>
              <a:bodyPr wrap="square" rtlCol="0">
                <a:spAutoFit/>
              </a:bodyPr>
              <a:lstStyle/>
              <a:p>
                <a:r>
                  <a:rPr kumimoji="1" lang="en-US" altLang="ja-JP" sz="2000" b="1" dirty="0">
                    <a:ln w="25400">
                      <a:solidFill>
                        <a:srgbClr val="58A854"/>
                      </a:solidFill>
                    </a:ln>
                    <a:solidFill>
                      <a:srgbClr val="58A854"/>
                    </a:solidFill>
                    <a:latin typeface="+mj-lt"/>
                  </a:rPr>
                  <a:t>1</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pic>
            <p:nvPicPr>
              <p:cNvPr id="16" name="グラフィックス 15" descr="再生 単色塗りつぶし">
                <a:extLst>
                  <a:ext uri="{FF2B5EF4-FFF2-40B4-BE49-F238E27FC236}">
                    <a16:creationId xmlns:a16="http://schemas.microsoft.com/office/drawing/2014/main" id="{0CCCA085-61BC-D022-92D6-335D812D6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641383" y="3419263"/>
                <a:ext cx="231775" cy="457200"/>
              </a:xfrm>
              <a:prstGeom prst="rect">
                <a:avLst/>
              </a:prstGeom>
            </p:spPr>
          </p:pic>
        </p:grpSp>
        <p:pic>
          <p:nvPicPr>
            <p:cNvPr id="22" name="グラフィックス 21" descr="再生 単色塗りつぶし">
              <a:extLst>
                <a:ext uri="{FF2B5EF4-FFF2-40B4-BE49-F238E27FC236}">
                  <a16:creationId xmlns:a16="http://schemas.microsoft.com/office/drawing/2014/main" id="{31E7B205-DAEE-B387-0DEC-3EC1618384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641384" y="7535800"/>
              <a:ext cx="231775" cy="457200"/>
            </a:xfrm>
            <a:prstGeom prst="rect">
              <a:avLst/>
            </a:prstGeom>
          </p:spPr>
        </p:pic>
        <p:pic>
          <p:nvPicPr>
            <p:cNvPr id="9" name="図 8">
              <a:extLst>
                <a:ext uri="{FF2B5EF4-FFF2-40B4-BE49-F238E27FC236}">
                  <a16:creationId xmlns:a16="http://schemas.microsoft.com/office/drawing/2014/main" id="{05799C02-AFB0-2AF7-E03F-6284CB1D93F5}"/>
                </a:ext>
              </a:extLst>
            </p:cNvPr>
            <p:cNvPicPr>
              <a:picLocks noChangeAspect="1"/>
            </p:cNvPicPr>
            <p:nvPr/>
          </p:nvPicPr>
          <p:blipFill rotWithShape="1">
            <a:blip r:embed="rId6"/>
            <a:srcRect l="16270" t="16600" r="15405" b="22190"/>
            <a:stretch/>
          </p:blipFill>
          <p:spPr>
            <a:xfrm>
              <a:off x="1072324" y="1468415"/>
              <a:ext cx="4713351" cy="1922170"/>
            </a:xfrm>
            <a:prstGeom prst="rect">
              <a:avLst/>
            </a:prstGeom>
            <a:ln>
              <a:noFill/>
            </a:ln>
            <a:effectLst>
              <a:outerShdw blurRad="63500" sx="102000" sy="102000" algn="ctr" rotWithShape="0">
                <a:prstClr val="black">
                  <a:alpha val="40000"/>
                </a:prstClr>
              </a:outerShdw>
            </a:effectLst>
          </p:spPr>
        </p:pic>
        <p:sp>
          <p:nvSpPr>
            <p:cNvPr id="10" name="四角形: 角を丸くする 9">
              <a:extLst>
                <a:ext uri="{FF2B5EF4-FFF2-40B4-BE49-F238E27FC236}">
                  <a16:creationId xmlns:a16="http://schemas.microsoft.com/office/drawing/2014/main" id="{7689746D-99CC-7273-CEE8-4D3643850132}"/>
                </a:ext>
              </a:extLst>
            </p:cNvPr>
            <p:cNvSpPr/>
            <p:nvPr/>
          </p:nvSpPr>
          <p:spPr>
            <a:xfrm>
              <a:off x="4116076" y="2217908"/>
              <a:ext cx="1252360" cy="219188"/>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四角形: 角を丸くする 26">
              <a:extLst>
                <a:ext uri="{FF2B5EF4-FFF2-40B4-BE49-F238E27FC236}">
                  <a16:creationId xmlns:a16="http://schemas.microsoft.com/office/drawing/2014/main" id="{99CF2CDE-94FC-9969-F983-1085F48717BA}"/>
                </a:ext>
              </a:extLst>
            </p:cNvPr>
            <p:cNvSpPr/>
            <p:nvPr/>
          </p:nvSpPr>
          <p:spPr>
            <a:xfrm>
              <a:off x="3999995" y="6367639"/>
              <a:ext cx="251212" cy="134508"/>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二等辺三角形 24">
              <a:extLst>
                <a:ext uri="{FF2B5EF4-FFF2-40B4-BE49-F238E27FC236}">
                  <a16:creationId xmlns:a16="http://schemas.microsoft.com/office/drawing/2014/main" id="{3B070A4B-F311-0BCA-4849-5D5A04BD902E}"/>
                </a:ext>
              </a:extLst>
            </p:cNvPr>
            <p:cNvSpPr/>
            <p:nvPr/>
          </p:nvSpPr>
          <p:spPr>
            <a:xfrm rot="8847724">
              <a:off x="3561430" y="5725237"/>
              <a:ext cx="318076" cy="665532"/>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正方形/長方形 28">
              <a:extLst>
                <a:ext uri="{FF2B5EF4-FFF2-40B4-BE49-F238E27FC236}">
                  <a16:creationId xmlns:a16="http://schemas.microsoft.com/office/drawing/2014/main" id="{B02D6D68-7903-39D5-7866-937BF6CA492E}"/>
                </a:ext>
              </a:extLst>
            </p:cNvPr>
            <p:cNvSpPr/>
            <p:nvPr/>
          </p:nvSpPr>
          <p:spPr>
            <a:xfrm>
              <a:off x="3045789" y="5418938"/>
              <a:ext cx="1050674" cy="632273"/>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u="sng" dirty="0">
                  <a:solidFill>
                    <a:srgbClr val="38AEE3"/>
                  </a:solidFill>
                  <a:latin typeface="Meiryo UI" panose="020B0604030504040204" pitchFamily="50" charset="-128"/>
                  <a:ea typeface="Meiryo UI" panose="020B0604030504040204" pitchFamily="50" charset="-128"/>
                </a:rPr>
                <a:t>編集</a:t>
              </a:r>
            </a:p>
          </p:txBody>
        </p:sp>
      </p:grpSp>
    </p:spTree>
    <p:extLst>
      <p:ext uri="{BB962C8B-B14F-4D97-AF65-F5344CB8AC3E}">
        <p14:creationId xmlns:p14="http://schemas.microsoft.com/office/powerpoint/2010/main" val="2166277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16">
            <a:extLst>
              <a:ext uri="{FF2B5EF4-FFF2-40B4-BE49-F238E27FC236}">
                <a16:creationId xmlns:a16="http://schemas.microsoft.com/office/drawing/2014/main" id="{6FAAB14B-6B49-4B7C-A2F0-27A3ACD56949}"/>
              </a:ext>
            </a:extLst>
          </p:cNvPr>
          <p:cNvGrpSpPr/>
          <p:nvPr/>
        </p:nvGrpSpPr>
        <p:grpSpPr>
          <a:xfrm>
            <a:off x="369000" y="5987068"/>
            <a:ext cx="6120000" cy="3332877"/>
            <a:chOff x="369000" y="948974"/>
            <a:chExt cx="6120000" cy="3488703"/>
          </a:xfrm>
        </p:grpSpPr>
        <p:sp>
          <p:nvSpPr>
            <p:cNvPr id="18" name="四角形: 角を丸くする 17">
              <a:extLst>
                <a:ext uri="{FF2B5EF4-FFF2-40B4-BE49-F238E27FC236}">
                  <a16:creationId xmlns:a16="http://schemas.microsoft.com/office/drawing/2014/main" id="{41283C0C-6301-15F1-B6BB-024C081B865A}"/>
                </a:ext>
              </a:extLst>
            </p:cNvPr>
            <p:cNvSpPr/>
            <p:nvPr/>
          </p:nvSpPr>
          <p:spPr>
            <a:xfrm>
              <a:off x="369000" y="948974"/>
              <a:ext cx="6120000" cy="3488703"/>
            </a:xfrm>
            <a:prstGeom prst="roundRect">
              <a:avLst>
                <a:gd name="adj" fmla="val 279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AB6DEF98-D84B-CA82-97A9-65B11E71FBEF}"/>
                </a:ext>
              </a:extLst>
            </p:cNvPr>
            <p:cNvSpPr txBox="1"/>
            <p:nvPr/>
          </p:nvSpPr>
          <p:spPr>
            <a:xfrm>
              <a:off x="369000" y="1079999"/>
              <a:ext cx="6120000" cy="451033"/>
            </a:xfrm>
            <a:prstGeom prst="rect">
              <a:avLst/>
            </a:prstGeom>
            <a:noFill/>
          </p:spPr>
          <p:txBody>
            <a:bodyPr wrap="square" rtlCol="0">
              <a:spAutoFit/>
            </a:bodyPr>
            <a:lstStyle/>
            <a:p>
              <a:pPr marL="540000"/>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休日出勤申請を提出する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をクリックします。</a:t>
              </a:r>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20" name="テキスト ボックス 19">
              <a:extLst>
                <a:ext uri="{FF2B5EF4-FFF2-40B4-BE49-F238E27FC236}">
                  <a16:creationId xmlns:a16="http://schemas.microsoft.com/office/drawing/2014/main" id="{292BFA9E-A0B7-1F6B-5D61-5835E0BD9B40}"/>
                </a:ext>
              </a:extLst>
            </p:cNvPr>
            <p:cNvSpPr txBox="1"/>
            <p:nvPr/>
          </p:nvSpPr>
          <p:spPr>
            <a:xfrm>
              <a:off x="465250" y="1031282"/>
              <a:ext cx="717374" cy="440387"/>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4 </a:t>
              </a:r>
              <a:endParaRPr kumimoji="1" lang="ja-JP" altLang="en-US" sz="2000" dirty="0">
                <a:ln w="3175">
                  <a:noFill/>
                </a:ln>
                <a:solidFill>
                  <a:schemeClr val="bg1">
                    <a:lumMod val="50000"/>
                  </a:schemeClr>
                </a:solidFill>
                <a:latin typeface="+mj-lt"/>
              </a:endParaRPr>
            </a:p>
          </p:txBody>
        </p:sp>
      </p:grpSp>
      <p:sp>
        <p:nvSpPr>
          <p:cNvPr id="2" name="テキスト プレースホルダー 1">
            <a:extLst>
              <a:ext uri="{FF2B5EF4-FFF2-40B4-BE49-F238E27FC236}">
                <a16:creationId xmlns:a16="http://schemas.microsoft.com/office/drawing/2014/main" id="{CB8E3D4D-3864-F8BC-A183-24F35F9D7244}"/>
              </a:ext>
            </a:extLst>
          </p:cNvPr>
          <p:cNvSpPr>
            <a:spLocks noGrp="1"/>
          </p:cNvSpPr>
          <p:nvPr>
            <p:ph type="body" sz="quarter" idx="13"/>
          </p:nvPr>
        </p:nvSpPr>
        <p:spPr>
          <a:xfrm>
            <a:off x="166434" y="9673850"/>
            <a:ext cx="1528253" cy="169277"/>
          </a:xfrm>
        </p:spPr>
        <p:txBody>
          <a:bodyPr/>
          <a:lstStyle/>
          <a:p>
            <a:r>
              <a:rPr kumimoji="1" lang="ja-JP" altLang="en-US" dirty="0"/>
              <a:t>ヘルプページは</a:t>
            </a:r>
            <a:r>
              <a:rPr kumimoji="1" lang="ja-JP" altLang="en-US" dirty="0">
                <a:hlinkClick r:id="rId2"/>
              </a:rPr>
              <a:t>こちら</a:t>
            </a:r>
            <a:endParaRPr kumimoji="1" lang="ja-JP" altLang="en-US" dirty="0"/>
          </a:p>
        </p:txBody>
      </p:sp>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p:txBody>
          <a:bodyPr/>
          <a:lstStyle/>
          <a:p>
            <a:r>
              <a:rPr kumimoji="1" lang="en-US" altLang="ja-JP" dirty="0"/>
              <a:t>2-9</a:t>
            </a:r>
            <a:r>
              <a:rPr kumimoji="1" lang="ja-JP" altLang="en-US" dirty="0"/>
              <a:t> 休日出勤申請を提出する ②</a:t>
            </a:r>
          </a:p>
        </p:txBody>
      </p:sp>
      <p:sp>
        <p:nvSpPr>
          <p:cNvPr id="11" name="スライド番号プレースホルダー 1">
            <a:extLst>
              <a:ext uri="{FF2B5EF4-FFF2-40B4-BE49-F238E27FC236}">
                <a16:creationId xmlns:a16="http://schemas.microsoft.com/office/drawing/2014/main" id="{035F7967-103B-8B27-902B-0BD450E070E3}"/>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25</a:t>
            </a:fld>
            <a:endParaRPr lang="ja-JP" altLang="en-US" dirty="0"/>
          </a:p>
        </p:txBody>
      </p:sp>
      <p:grpSp>
        <p:nvGrpSpPr>
          <p:cNvPr id="5" name="グループ化 4">
            <a:extLst>
              <a:ext uri="{FF2B5EF4-FFF2-40B4-BE49-F238E27FC236}">
                <a16:creationId xmlns:a16="http://schemas.microsoft.com/office/drawing/2014/main" id="{4DDB1847-A61E-684F-6528-8F702D73429E}"/>
              </a:ext>
            </a:extLst>
          </p:cNvPr>
          <p:cNvGrpSpPr/>
          <p:nvPr/>
        </p:nvGrpSpPr>
        <p:grpSpPr>
          <a:xfrm>
            <a:off x="369000" y="938615"/>
            <a:ext cx="6120000" cy="4947462"/>
            <a:chOff x="369000" y="937188"/>
            <a:chExt cx="6120000" cy="4947462"/>
          </a:xfrm>
        </p:grpSpPr>
        <p:sp>
          <p:nvSpPr>
            <p:cNvPr id="8" name="四角形: 角を丸くする 7">
              <a:extLst>
                <a:ext uri="{FF2B5EF4-FFF2-40B4-BE49-F238E27FC236}">
                  <a16:creationId xmlns:a16="http://schemas.microsoft.com/office/drawing/2014/main" id="{A233C545-E7E3-3402-B6F0-CA79B261C798}"/>
                </a:ext>
              </a:extLst>
            </p:cNvPr>
            <p:cNvSpPr/>
            <p:nvPr/>
          </p:nvSpPr>
          <p:spPr>
            <a:xfrm>
              <a:off x="369000" y="937188"/>
              <a:ext cx="6120000" cy="4749229"/>
            </a:xfrm>
            <a:prstGeom prst="roundRect">
              <a:avLst>
                <a:gd name="adj" fmla="val 172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A5FD0662-2504-3198-B1F0-2ECE9372B7AB}"/>
                </a:ext>
              </a:extLst>
            </p:cNvPr>
            <p:cNvSpPr txBox="1"/>
            <p:nvPr/>
          </p:nvSpPr>
          <p:spPr>
            <a:xfrm>
              <a:off x="369000" y="1080000"/>
              <a:ext cx="6120000" cy="261610"/>
            </a:xfrm>
            <a:prstGeom prst="rect">
              <a:avLst/>
            </a:prstGeom>
            <a:noFill/>
          </p:spPr>
          <p:txBody>
            <a:bodyPr wrap="square" rtlCol="0">
              <a:spAutoFit/>
            </a:bodyPr>
            <a:lstStyle/>
            <a:p>
              <a:pPr marL="540000"/>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テンプレートの選択</a:t>
              </a:r>
              <a:r>
                <a:rPr kumimoji="1" lang="en-US" altLang="ja-JP" sz="1100" dirty="0">
                  <a:latin typeface="HG丸ｺﾞｼｯｸM-PRO" panose="020F0600000000000000" pitchFamily="50" charset="-128"/>
                  <a:ea typeface="HG丸ｺﾞｼｯｸM-PRO" panose="020F0600000000000000" pitchFamily="50" charset="-128"/>
                </a:rPr>
                <a:t>]or[</a:t>
              </a:r>
              <a:r>
                <a:rPr kumimoji="1" lang="ja-JP" altLang="en-US" sz="1100" dirty="0">
                  <a:latin typeface="HG丸ｺﾞｼｯｸM-PRO" panose="020F0600000000000000" pitchFamily="50" charset="-128"/>
                  <a:ea typeface="HG丸ｺﾞｼｯｸM-PRO" panose="020F0600000000000000" pitchFamily="50" charset="-128"/>
                </a:rPr>
                <a:t>勤務時間</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と</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理由</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を入力し、登録します。</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15" name="テキスト ボックス 14">
              <a:extLst>
                <a:ext uri="{FF2B5EF4-FFF2-40B4-BE49-F238E27FC236}">
                  <a16:creationId xmlns:a16="http://schemas.microsoft.com/office/drawing/2014/main" id="{73000E04-B40B-F483-D21A-9E0966E6D8F0}"/>
                </a:ext>
              </a:extLst>
            </p:cNvPr>
            <p:cNvSpPr txBox="1"/>
            <p:nvPr/>
          </p:nvSpPr>
          <p:spPr>
            <a:xfrm>
              <a:off x="465250" y="1031282"/>
              <a:ext cx="717374" cy="400110"/>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3 </a:t>
              </a:r>
              <a:endParaRPr kumimoji="1" lang="ja-JP" altLang="en-US" sz="2000" dirty="0">
                <a:ln w="3175">
                  <a:noFill/>
                </a:ln>
                <a:solidFill>
                  <a:schemeClr val="bg1">
                    <a:lumMod val="50000"/>
                  </a:schemeClr>
                </a:solidFill>
                <a:latin typeface="+mj-lt"/>
              </a:endParaRPr>
            </a:p>
          </p:txBody>
        </p:sp>
        <p:pic>
          <p:nvPicPr>
            <p:cNvPr id="16" name="グラフィックス 15" descr="再生 単色塗りつぶし">
              <a:extLst>
                <a:ext uri="{FF2B5EF4-FFF2-40B4-BE49-F238E27FC236}">
                  <a16:creationId xmlns:a16="http://schemas.microsoft.com/office/drawing/2014/main" id="{0CCCA085-61BC-D022-92D6-335D812D69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41383" y="5540163"/>
              <a:ext cx="231775" cy="457200"/>
            </a:xfrm>
            <a:prstGeom prst="rect">
              <a:avLst/>
            </a:prstGeom>
          </p:spPr>
        </p:pic>
      </p:grpSp>
      <p:pic>
        <p:nvPicPr>
          <p:cNvPr id="22" name="グラフィックス 21" descr="再生 単色塗りつぶし">
            <a:extLst>
              <a:ext uri="{FF2B5EF4-FFF2-40B4-BE49-F238E27FC236}">
                <a16:creationId xmlns:a16="http://schemas.microsoft.com/office/drawing/2014/main" id="{31E7B205-DAEE-B387-0DEC-3EC1618384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41384" y="9161400"/>
            <a:ext cx="231775" cy="457200"/>
          </a:xfrm>
          <a:prstGeom prst="rect">
            <a:avLst/>
          </a:prstGeom>
        </p:spPr>
      </p:pic>
      <p:pic>
        <p:nvPicPr>
          <p:cNvPr id="7" name="図 6">
            <a:extLst>
              <a:ext uri="{FF2B5EF4-FFF2-40B4-BE49-F238E27FC236}">
                <a16:creationId xmlns:a16="http://schemas.microsoft.com/office/drawing/2014/main" id="{36DDC094-AD34-EE28-B80D-3EDDCD1C4D02}"/>
              </a:ext>
            </a:extLst>
          </p:cNvPr>
          <p:cNvPicPr>
            <a:picLocks noChangeAspect="1"/>
          </p:cNvPicPr>
          <p:nvPr/>
        </p:nvPicPr>
        <p:blipFill>
          <a:blip r:embed="rId5"/>
          <a:stretch>
            <a:fillRect/>
          </a:stretch>
        </p:blipFill>
        <p:spPr>
          <a:xfrm>
            <a:off x="1958522" y="1465687"/>
            <a:ext cx="2940957" cy="4003242"/>
          </a:xfrm>
          <a:prstGeom prst="rect">
            <a:avLst/>
          </a:prstGeom>
          <a:effectLst>
            <a:outerShdw blurRad="63500" sx="102000" sy="102000" algn="ctr" rotWithShape="0">
              <a:prstClr val="black">
                <a:alpha val="40000"/>
              </a:prstClr>
            </a:outerShdw>
          </a:effectLst>
        </p:spPr>
      </p:pic>
      <p:pic>
        <p:nvPicPr>
          <p:cNvPr id="13" name="図 12">
            <a:extLst>
              <a:ext uri="{FF2B5EF4-FFF2-40B4-BE49-F238E27FC236}">
                <a16:creationId xmlns:a16="http://schemas.microsoft.com/office/drawing/2014/main" id="{3A3568F9-BF84-3460-E28C-B0BA135DDC30}"/>
              </a:ext>
            </a:extLst>
          </p:cNvPr>
          <p:cNvPicPr>
            <a:picLocks noChangeAspect="1"/>
          </p:cNvPicPr>
          <p:nvPr/>
        </p:nvPicPr>
        <p:blipFill>
          <a:blip r:embed="rId6"/>
          <a:stretch>
            <a:fillRect/>
          </a:stretch>
        </p:blipFill>
        <p:spPr>
          <a:xfrm>
            <a:off x="1308158" y="6529040"/>
            <a:ext cx="4241684" cy="2633948"/>
          </a:xfrm>
          <a:prstGeom prst="rect">
            <a:avLst/>
          </a:prstGeom>
          <a:effectLst>
            <a:outerShdw blurRad="63500" sx="102000" sy="102000" algn="ctr" rotWithShape="0">
              <a:prstClr val="black">
                <a:alpha val="40000"/>
              </a:prstClr>
            </a:outerShdw>
          </a:effectLst>
        </p:spPr>
      </p:pic>
      <p:sp>
        <p:nvSpPr>
          <p:cNvPr id="21" name="四角形: 角を丸くする 20">
            <a:extLst>
              <a:ext uri="{FF2B5EF4-FFF2-40B4-BE49-F238E27FC236}">
                <a16:creationId xmlns:a16="http://schemas.microsoft.com/office/drawing/2014/main" id="{02FD7CFA-E331-1775-D761-C1D035A72960}"/>
              </a:ext>
            </a:extLst>
          </p:cNvPr>
          <p:cNvSpPr/>
          <p:nvPr/>
        </p:nvSpPr>
        <p:spPr>
          <a:xfrm>
            <a:off x="4509776" y="8779947"/>
            <a:ext cx="684524" cy="206488"/>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四角形: 角を丸くする 22">
            <a:extLst>
              <a:ext uri="{FF2B5EF4-FFF2-40B4-BE49-F238E27FC236}">
                <a16:creationId xmlns:a16="http://schemas.microsoft.com/office/drawing/2014/main" id="{B96DF2C2-A721-FFCA-CD09-7781C69A8AA8}"/>
              </a:ext>
            </a:extLst>
          </p:cNvPr>
          <p:cNvSpPr/>
          <p:nvPr/>
        </p:nvSpPr>
        <p:spPr>
          <a:xfrm>
            <a:off x="3416300" y="4892675"/>
            <a:ext cx="584200" cy="250826"/>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四角形: 角を丸くする 3">
            <a:extLst>
              <a:ext uri="{FF2B5EF4-FFF2-40B4-BE49-F238E27FC236}">
                <a16:creationId xmlns:a16="http://schemas.microsoft.com/office/drawing/2014/main" id="{ABA37253-E104-7FCA-14D6-18E5F1FD35C6}"/>
              </a:ext>
            </a:extLst>
          </p:cNvPr>
          <p:cNvSpPr/>
          <p:nvPr/>
        </p:nvSpPr>
        <p:spPr>
          <a:xfrm>
            <a:off x="2044700" y="1879600"/>
            <a:ext cx="2692400" cy="2794159"/>
          </a:xfrm>
          <a:prstGeom prst="roundRect">
            <a:avLst>
              <a:gd name="adj" fmla="val 2476"/>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277073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B8E3D4D-3864-F8BC-A183-24F35F9D7244}"/>
              </a:ext>
            </a:extLst>
          </p:cNvPr>
          <p:cNvSpPr>
            <a:spLocks noGrp="1"/>
          </p:cNvSpPr>
          <p:nvPr>
            <p:ph type="body" sz="quarter" idx="13"/>
          </p:nvPr>
        </p:nvSpPr>
        <p:spPr>
          <a:xfrm>
            <a:off x="166434" y="9673850"/>
            <a:ext cx="1491677" cy="169277"/>
          </a:xfrm>
        </p:spPr>
        <p:txBody>
          <a:bodyPr/>
          <a:lstStyle/>
          <a:p>
            <a:r>
              <a:rPr kumimoji="1" lang="ja-JP" altLang="en-US" dirty="0"/>
              <a:t>ヘルプページは</a:t>
            </a:r>
            <a:r>
              <a:rPr kumimoji="1" lang="ja-JP" altLang="en-US" dirty="0">
                <a:hlinkClick r:id="rId2"/>
              </a:rPr>
              <a:t>こちら</a:t>
            </a:r>
            <a:endParaRPr kumimoji="1" lang="en-US" altLang="ja-JP" dirty="0"/>
          </a:p>
        </p:txBody>
      </p:sp>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p:txBody>
          <a:bodyPr/>
          <a:lstStyle/>
          <a:p>
            <a:r>
              <a:rPr kumimoji="1" lang="en-US" altLang="ja-JP" dirty="0"/>
              <a:t>2-9</a:t>
            </a:r>
            <a:r>
              <a:rPr kumimoji="1" lang="ja-JP" altLang="en-US" dirty="0"/>
              <a:t> 休日出勤申請を提出する ③</a:t>
            </a:r>
          </a:p>
        </p:txBody>
      </p:sp>
      <p:sp>
        <p:nvSpPr>
          <p:cNvPr id="11" name="スライド番号プレースホルダー 1">
            <a:extLst>
              <a:ext uri="{FF2B5EF4-FFF2-40B4-BE49-F238E27FC236}">
                <a16:creationId xmlns:a16="http://schemas.microsoft.com/office/drawing/2014/main" id="{035F7967-103B-8B27-902B-0BD450E070E3}"/>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26</a:t>
            </a:fld>
            <a:endParaRPr lang="ja-JP" altLang="en-US" dirty="0"/>
          </a:p>
        </p:txBody>
      </p:sp>
      <p:sp>
        <p:nvSpPr>
          <p:cNvPr id="4" name="四角形: 角を丸くする 3">
            <a:extLst>
              <a:ext uri="{FF2B5EF4-FFF2-40B4-BE49-F238E27FC236}">
                <a16:creationId xmlns:a16="http://schemas.microsoft.com/office/drawing/2014/main" id="{D1EC88FE-391C-C68A-92D2-E2492AF97776}"/>
              </a:ext>
            </a:extLst>
          </p:cNvPr>
          <p:cNvSpPr/>
          <p:nvPr/>
        </p:nvSpPr>
        <p:spPr>
          <a:xfrm>
            <a:off x="404294" y="950400"/>
            <a:ext cx="6120000" cy="3394821"/>
          </a:xfrm>
          <a:prstGeom prst="roundRect">
            <a:avLst>
              <a:gd name="adj" fmla="val 1835"/>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6" name="図 15">
            <a:extLst>
              <a:ext uri="{FF2B5EF4-FFF2-40B4-BE49-F238E27FC236}">
                <a16:creationId xmlns:a16="http://schemas.microsoft.com/office/drawing/2014/main" id="{9AA23955-B719-1B67-3D64-D40E6D485A92}"/>
              </a:ext>
            </a:extLst>
          </p:cNvPr>
          <p:cNvPicPr>
            <a:picLocks noChangeAspect="1"/>
          </p:cNvPicPr>
          <p:nvPr/>
        </p:nvPicPr>
        <p:blipFill>
          <a:blip r:embed="rId3"/>
          <a:srcRect/>
          <a:stretch/>
        </p:blipFill>
        <p:spPr>
          <a:xfrm>
            <a:off x="804608" y="1523840"/>
            <a:ext cx="5248784" cy="2501919"/>
          </a:xfrm>
          <a:prstGeom prst="rect">
            <a:avLst/>
          </a:prstGeom>
          <a:effectLst>
            <a:outerShdw blurRad="63500" sx="102000" sy="102000" algn="ctr" rotWithShape="0">
              <a:prstClr val="black">
                <a:alpha val="40000"/>
              </a:prstClr>
            </a:outerShdw>
          </a:effectLst>
        </p:spPr>
      </p:pic>
      <p:sp>
        <p:nvSpPr>
          <p:cNvPr id="17" name="四角形: 角を丸くする 16">
            <a:extLst>
              <a:ext uri="{FF2B5EF4-FFF2-40B4-BE49-F238E27FC236}">
                <a16:creationId xmlns:a16="http://schemas.microsoft.com/office/drawing/2014/main" id="{D841225A-F390-A8F8-3EB5-20271042D425}"/>
              </a:ext>
            </a:extLst>
          </p:cNvPr>
          <p:cNvSpPr/>
          <p:nvPr/>
        </p:nvSpPr>
        <p:spPr>
          <a:xfrm>
            <a:off x="3429000" y="3024332"/>
            <a:ext cx="1012371" cy="461838"/>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a:extLst>
              <a:ext uri="{FF2B5EF4-FFF2-40B4-BE49-F238E27FC236}">
                <a16:creationId xmlns:a16="http://schemas.microsoft.com/office/drawing/2014/main" id="{020E0582-F296-EFAF-622D-1CA2A5055143}"/>
              </a:ext>
            </a:extLst>
          </p:cNvPr>
          <p:cNvSpPr txBox="1"/>
          <p:nvPr/>
        </p:nvSpPr>
        <p:spPr>
          <a:xfrm>
            <a:off x="369000" y="1081427"/>
            <a:ext cx="6120000" cy="261610"/>
          </a:xfrm>
          <a:prstGeom prst="rect">
            <a:avLst/>
          </a:prstGeom>
          <a:noFill/>
        </p:spPr>
        <p:txBody>
          <a:bodyPr wrap="square" rtlCol="0">
            <a:spAutoFit/>
          </a:bodyPr>
          <a:lstStyle/>
          <a:p>
            <a:pPr marL="540000"/>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提出</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をクリックします。</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8" name="テキスト ボックス 7">
            <a:extLst>
              <a:ext uri="{FF2B5EF4-FFF2-40B4-BE49-F238E27FC236}">
                <a16:creationId xmlns:a16="http://schemas.microsoft.com/office/drawing/2014/main" id="{114E7928-B418-9DA8-0786-C4F6214F46CB}"/>
              </a:ext>
            </a:extLst>
          </p:cNvPr>
          <p:cNvSpPr txBox="1"/>
          <p:nvPr/>
        </p:nvSpPr>
        <p:spPr>
          <a:xfrm>
            <a:off x="465250" y="1032709"/>
            <a:ext cx="717374" cy="400110"/>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5 </a:t>
            </a:r>
            <a:endParaRPr kumimoji="1" lang="ja-JP" altLang="en-US" sz="2000" dirty="0">
              <a:ln w="3175">
                <a:noFill/>
              </a:ln>
              <a:solidFill>
                <a:schemeClr val="bg1">
                  <a:lumMod val="50000"/>
                </a:schemeClr>
              </a:solidFill>
              <a:latin typeface="+mj-lt"/>
            </a:endParaRPr>
          </a:p>
        </p:txBody>
      </p:sp>
    </p:spTree>
    <p:extLst>
      <p:ext uri="{BB962C8B-B14F-4D97-AF65-F5344CB8AC3E}">
        <p14:creationId xmlns:p14="http://schemas.microsoft.com/office/powerpoint/2010/main" val="1760106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B8E3D4D-3864-F8BC-A183-24F35F9D7244}"/>
              </a:ext>
            </a:extLst>
          </p:cNvPr>
          <p:cNvSpPr>
            <a:spLocks noGrp="1"/>
          </p:cNvSpPr>
          <p:nvPr>
            <p:ph type="body" sz="quarter" idx="13"/>
          </p:nvPr>
        </p:nvSpPr>
        <p:spPr>
          <a:xfrm>
            <a:off x="166434" y="9673850"/>
            <a:ext cx="1528253" cy="169277"/>
          </a:xfrm>
        </p:spPr>
        <p:txBody>
          <a:bodyPr/>
          <a:lstStyle/>
          <a:p>
            <a:r>
              <a:rPr kumimoji="1" lang="ja-JP" altLang="en-US" dirty="0"/>
              <a:t>ヘルプページは</a:t>
            </a:r>
            <a:r>
              <a:rPr kumimoji="1" lang="ja-JP" altLang="en-US" dirty="0">
                <a:hlinkClick r:id="rId2"/>
              </a:rPr>
              <a:t>こちら</a:t>
            </a:r>
            <a:endParaRPr kumimoji="1" lang="ja-JP" altLang="en-US" dirty="0"/>
          </a:p>
        </p:txBody>
      </p:sp>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p:txBody>
          <a:bodyPr/>
          <a:lstStyle/>
          <a:p>
            <a:r>
              <a:rPr kumimoji="1" lang="en-US" altLang="ja-JP" dirty="0"/>
              <a:t>2-10</a:t>
            </a:r>
            <a:r>
              <a:rPr kumimoji="1" lang="ja-JP" altLang="en-US" dirty="0"/>
              <a:t> 休日休暇申請を提出する ①</a:t>
            </a:r>
          </a:p>
        </p:txBody>
      </p:sp>
      <p:sp>
        <p:nvSpPr>
          <p:cNvPr id="11" name="スライド番号プレースホルダー 1">
            <a:extLst>
              <a:ext uri="{FF2B5EF4-FFF2-40B4-BE49-F238E27FC236}">
                <a16:creationId xmlns:a16="http://schemas.microsoft.com/office/drawing/2014/main" id="{035F7967-103B-8B27-902B-0BD450E070E3}"/>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27</a:t>
            </a:fld>
            <a:endParaRPr lang="ja-JP" altLang="en-US" dirty="0"/>
          </a:p>
        </p:txBody>
      </p:sp>
      <p:grpSp>
        <p:nvGrpSpPr>
          <p:cNvPr id="4" name="グループ化 3">
            <a:extLst>
              <a:ext uri="{FF2B5EF4-FFF2-40B4-BE49-F238E27FC236}">
                <a16:creationId xmlns:a16="http://schemas.microsoft.com/office/drawing/2014/main" id="{1D8E83B4-8E6E-E6EE-0A42-2AA33562C46B}"/>
              </a:ext>
            </a:extLst>
          </p:cNvPr>
          <p:cNvGrpSpPr/>
          <p:nvPr/>
        </p:nvGrpSpPr>
        <p:grpSpPr>
          <a:xfrm>
            <a:off x="369000" y="950400"/>
            <a:ext cx="6120000" cy="7115839"/>
            <a:chOff x="369000" y="938616"/>
            <a:chExt cx="6120000" cy="7115839"/>
          </a:xfrm>
        </p:grpSpPr>
        <p:grpSp>
          <p:nvGrpSpPr>
            <p:cNvPr id="5" name="グループ化 4">
              <a:extLst>
                <a:ext uri="{FF2B5EF4-FFF2-40B4-BE49-F238E27FC236}">
                  <a16:creationId xmlns:a16="http://schemas.microsoft.com/office/drawing/2014/main" id="{4DDB1847-A61E-684F-6528-8F702D73429E}"/>
                </a:ext>
              </a:extLst>
            </p:cNvPr>
            <p:cNvGrpSpPr/>
            <p:nvPr/>
          </p:nvGrpSpPr>
          <p:grpSpPr>
            <a:xfrm>
              <a:off x="369000" y="938616"/>
              <a:ext cx="6120000" cy="2826561"/>
              <a:chOff x="369000" y="937189"/>
              <a:chExt cx="6120000" cy="2826561"/>
            </a:xfrm>
          </p:grpSpPr>
          <p:sp>
            <p:nvSpPr>
              <p:cNvPr id="8" name="四角形: 角を丸くする 7">
                <a:extLst>
                  <a:ext uri="{FF2B5EF4-FFF2-40B4-BE49-F238E27FC236}">
                    <a16:creationId xmlns:a16="http://schemas.microsoft.com/office/drawing/2014/main" id="{A233C545-E7E3-3402-B6F0-CA79B261C798}"/>
                  </a:ext>
                </a:extLst>
              </p:cNvPr>
              <p:cNvSpPr/>
              <p:nvPr/>
            </p:nvSpPr>
            <p:spPr>
              <a:xfrm>
                <a:off x="369000" y="937189"/>
                <a:ext cx="6120000" cy="2637930"/>
              </a:xfrm>
              <a:prstGeom prst="roundRect">
                <a:avLst>
                  <a:gd name="adj" fmla="val 172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A5FD0662-2504-3198-B1F0-2ECE9372B7AB}"/>
                  </a:ext>
                </a:extLst>
              </p:cNvPr>
              <p:cNvSpPr txBox="1"/>
              <p:nvPr/>
            </p:nvSpPr>
            <p:spPr>
              <a:xfrm>
                <a:off x="369000" y="1080000"/>
                <a:ext cx="6120000" cy="261610"/>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トップ画面の</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休日休暇申請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をクリックします。</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15" name="テキスト ボックス 14">
                <a:extLst>
                  <a:ext uri="{FF2B5EF4-FFF2-40B4-BE49-F238E27FC236}">
                    <a16:creationId xmlns:a16="http://schemas.microsoft.com/office/drawing/2014/main" id="{73000E04-B40B-F483-D21A-9E0966E6D8F0}"/>
                  </a:ext>
                </a:extLst>
              </p:cNvPr>
              <p:cNvSpPr txBox="1"/>
              <p:nvPr/>
            </p:nvSpPr>
            <p:spPr>
              <a:xfrm>
                <a:off x="465250" y="1031282"/>
                <a:ext cx="717374" cy="400110"/>
              </a:xfrm>
              <a:prstGeom prst="rect">
                <a:avLst/>
              </a:prstGeom>
              <a:noFill/>
            </p:spPr>
            <p:txBody>
              <a:bodyPr wrap="square" rtlCol="0">
                <a:spAutoFit/>
              </a:bodyPr>
              <a:lstStyle/>
              <a:p>
                <a:r>
                  <a:rPr kumimoji="1" lang="en-US" altLang="ja-JP" sz="2000" b="1" dirty="0">
                    <a:ln w="25400">
                      <a:solidFill>
                        <a:srgbClr val="58A854"/>
                      </a:solidFill>
                    </a:ln>
                    <a:solidFill>
                      <a:srgbClr val="58A854"/>
                    </a:solidFill>
                    <a:latin typeface="+mj-lt"/>
                  </a:rPr>
                  <a:t>1</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pic>
            <p:nvPicPr>
              <p:cNvPr id="16" name="グラフィックス 15" descr="再生 単色塗りつぶし">
                <a:extLst>
                  <a:ext uri="{FF2B5EF4-FFF2-40B4-BE49-F238E27FC236}">
                    <a16:creationId xmlns:a16="http://schemas.microsoft.com/office/drawing/2014/main" id="{0CCCA085-61BC-D022-92D6-335D812D69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41383" y="3419263"/>
                <a:ext cx="231775" cy="457200"/>
              </a:xfrm>
              <a:prstGeom prst="rect">
                <a:avLst/>
              </a:prstGeom>
            </p:spPr>
          </p:pic>
        </p:grpSp>
        <p:grpSp>
          <p:nvGrpSpPr>
            <p:cNvPr id="17" name="グループ化 16">
              <a:extLst>
                <a:ext uri="{FF2B5EF4-FFF2-40B4-BE49-F238E27FC236}">
                  <a16:creationId xmlns:a16="http://schemas.microsoft.com/office/drawing/2014/main" id="{6FAAB14B-6B49-4B7C-A2F0-27A3ACD56949}"/>
                </a:ext>
              </a:extLst>
            </p:cNvPr>
            <p:cNvGrpSpPr/>
            <p:nvPr/>
          </p:nvGrpSpPr>
          <p:grpSpPr>
            <a:xfrm>
              <a:off x="369000" y="3955068"/>
              <a:ext cx="6120000" cy="3925220"/>
              <a:chOff x="369000" y="948973"/>
              <a:chExt cx="6120000" cy="4320352"/>
            </a:xfrm>
          </p:grpSpPr>
          <p:sp>
            <p:nvSpPr>
              <p:cNvPr id="18" name="四角形: 角を丸くする 17">
                <a:extLst>
                  <a:ext uri="{FF2B5EF4-FFF2-40B4-BE49-F238E27FC236}">
                    <a16:creationId xmlns:a16="http://schemas.microsoft.com/office/drawing/2014/main" id="{41283C0C-6301-15F1-B6BB-024C081B865A}"/>
                  </a:ext>
                </a:extLst>
              </p:cNvPr>
              <p:cNvSpPr/>
              <p:nvPr/>
            </p:nvSpPr>
            <p:spPr>
              <a:xfrm>
                <a:off x="369000" y="948973"/>
                <a:ext cx="6120000" cy="4320352"/>
              </a:xfrm>
              <a:prstGeom prst="roundRect">
                <a:avLst>
                  <a:gd name="adj" fmla="val 279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AB6DEF98-D84B-CA82-97A9-65B11E71FBEF}"/>
                  </a:ext>
                </a:extLst>
              </p:cNvPr>
              <p:cNvSpPr txBox="1"/>
              <p:nvPr/>
            </p:nvSpPr>
            <p:spPr>
              <a:xfrm>
                <a:off x="369000" y="1080000"/>
                <a:ext cx="6120000" cy="430887"/>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休暇を申請したい日付の</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編集</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をクリックします。</a:t>
                </a:r>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20" name="テキスト ボックス 19">
                <a:extLst>
                  <a:ext uri="{FF2B5EF4-FFF2-40B4-BE49-F238E27FC236}">
                    <a16:creationId xmlns:a16="http://schemas.microsoft.com/office/drawing/2014/main" id="{292BFA9E-A0B7-1F6B-5D61-5835E0BD9B40}"/>
                  </a:ext>
                </a:extLst>
              </p:cNvPr>
              <p:cNvSpPr txBox="1"/>
              <p:nvPr/>
            </p:nvSpPr>
            <p:spPr>
              <a:xfrm>
                <a:off x="465250" y="1031282"/>
                <a:ext cx="717374" cy="400110"/>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2 </a:t>
                </a:r>
                <a:endParaRPr kumimoji="1" lang="ja-JP" altLang="en-US" sz="2000" dirty="0">
                  <a:ln w="3175">
                    <a:noFill/>
                  </a:ln>
                  <a:solidFill>
                    <a:schemeClr val="bg1">
                      <a:lumMod val="50000"/>
                    </a:schemeClr>
                  </a:solidFill>
                  <a:latin typeface="+mj-lt"/>
                </a:endParaRPr>
              </a:p>
            </p:txBody>
          </p:sp>
        </p:grpSp>
        <p:pic>
          <p:nvPicPr>
            <p:cNvPr id="22" name="グラフィックス 21" descr="再生 単色塗りつぶし">
              <a:extLst>
                <a:ext uri="{FF2B5EF4-FFF2-40B4-BE49-F238E27FC236}">
                  <a16:creationId xmlns:a16="http://schemas.microsoft.com/office/drawing/2014/main" id="{31E7B205-DAEE-B387-0DEC-3EC1618384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41384" y="7709968"/>
              <a:ext cx="231775" cy="457200"/>
            </a:xfrm>
            <a:prstGeom prst="rect">
              <a:avLst/>
            </a:prstGeom>
          </p:spPr>
        </p:pic>
        <p:grpSp>
          <p:nvGrpSpPr>
            <p:cNvPr id="31" name="グループ化 30">
              <a:extLst>
                <a:ext uri="{FF2B5EF4-FFF2-40B4-BE49-F238E27FC236}">
                  <a16:creationId xmlns:a16="http://schemas.microsoft.com/office/drawing/2014/main" id="{1DB1A3D8-41EA-FFB5-5EB6-29296482EEF2}"/>
                </a:ext>
              </a:extLst>
            </p:cNvPr>
            <p:cNvGrpSpPr/>
            <p:nvPr/>
          </p:nvGrpSpPr>
          <p:grpSpPr>
            <a:xfrm>
              <a:off x="549000" y="6894056"/>
              <a:ext cx="5760000" cy="661483"/>
              <a:chOff x="189000" y="4326247"/>
              <a:chExt cx="6098820" cy="864474"/>
            </a:xfrm>
          </p:grpSpPr>
          <p:sp>
            <p:nvSpPr>
              <p:cNvPr id="32" name="四角形: 角を丸くする 31">
                <a:extLst>
                  <a:ext uri="{FF2B5EF4-FFF2-40B4-BE49-F238E27FC236}">
                    <a16:creationId xmlns:a16="http://schemas.microsoft.com/office/drawing/2014/main" id="{2BE69BE9-99DD-6265-5C8D-5935531C3643}"/>
                  </a:ext>
                </a:extLst>
              </p:cNvPr>
              <p:cNvSpPr/>
              <p:nvPr/>
            </p:nvSpPr>
            <p:spPr>
              <a:xfrm>
                <a:off x="189000" y="4432301"/>
                <a:ext cx="6098820" cy="758420"/>
              </a:xfrm>
              <a:prstGeom prst="roundRect">
                <a:avLst>
                  <a:gd name="adj" fmla="val 19969"/>
                </a:avLst>
              </a:prstGeom>
              <a:solidFill>
                <a:srgbClr val="F2F2F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80000" marR="0" lvl="0" indent="0" algn="l" rtl="0">
                  <a:spcBef>
                    <a:spcPts val="0"/>
                  </a:spcBef>
                  <a:spcAft>
                    <a:spcPts val="0"/>
                  </a:spcAft>
                  <a:buClr>
                    <a:srgbClr val="3B3838"/>
                  </a:buClr>
                  <a:buSzPts val="1100"/>
                  <a:buFont typeface="Arial"/>
                  <a:buNone/>
                </a:pPr>
                <a:r>
                  <a:rPr kumimoji="1" lang="ja-JP" altLang="en-US" sz="1100" dirty="0">
                    <a:solidFill>
                      <a:srgbClr val="FF0000"/>
                    </a:solidFill>
                    <a:latin typeface="HG丸ｺﾞｼｯｸM-PRO" panose="020F0600000000000000" pitchFamily="50" charset="-128"/>
                    <a:ea typeface="HG丸ｺﾞｼｯｸM-PRO" panose="020F0600000000000000" pitchFamily="50" charset="-128"/>
                  </a:rPr>
                  <a:t>「所定休日」や「法定休日」が登録されている日に休日休暇申請をすることは</a:t>
                </a:r>
                <a:br>
                  <a:rPr kumimoji="1" lang="en-US" altLang="ja-JP" sz="1100" dirty="0">
                    <a:solidFill>
                      <a:srgbClr val="FF0000"/>
                    </a:solidFill>
                    <a:latin typeface="HG丸ｺﾞｼｯｸM-PRO" panose="020F0600000000000000" pitchFamily="50" charset="-128"/>
                    <a:ea typeface="HG丸ｺﾞｼｯｸM-PRO" panose="020F0600000000000000" pitchFamily="50" charset="-128"/>
                  </a:rPr>
                </a:br>
                <a:r>
                  <a:rPr kumimoji="1" lang="ja-JP" altLang="en-US" sz="1100" dirty="0">
                    <a:solidFill>
                      <a:srgbClr val="FF0000"/>
                    </a:solidFill>
                    <a:latin typeface="HG丸ｺﾞｼｯｸM-PRO" panose="020F0600000000000000" pitchFamily="50" charset="-128"/>
                    <a:ea typeface="HG丸ｺﾞｼｯｸM-PRO" panose="020F0600000000000000" pitchFamily="50" charset="-128"/>
                  </a:rPr>
                  <a:t>できません。</a:t>
                </a:r>
              </a:p>
            </p:txBody>
          </p:sp>
          <p:grpSp>
            <p:nvGrpSpPr>
              <p:cNvPr id="33" name="グループ化 32">
                <a:extLst>
                  <a:ext uri="{FF2B5EF4-FFF2-40B4-BE49-F238E27FC236}">
                    <a16:creationId xmlns:a16="http://schemas.microsoft.com/office/drawing/2014/main" id="{8B821E02-C7AB-7864-2E6E-025F5EE14BDE}"/>
                  </a:ext>
                </a:extLst>
              </p:cNvPr>
              <p:cNvGrpSpPr/>
              <p:nvPr/>
            </p:nvGrpSpPr>
            <p:grpSpPr>
              <a:xfrm>
                <a:off x="404308" y="4326247"/>
                <a:ext cx="699405" cy="203106"/>
                <a:chOff x="347158" y="4326247"/>
                <a:chExt cx="699405" cy="203106"/>
              </a:xfrm>
            </p:grpSpPr>
            <p:sp>
              <p:nvSpPr>
                <p:cNvPr id="34" name="正方形/長方形 33">
                  <a:extLst>
                    <a:ext uri="{FF2B5EF4-FFF2-40B4-BE49-F238E27FC236}">
                      <a16:creationId xmlns:a16="http://schemas.microsoft.com/office/drawing/2014/main" id="{290D35FF-A2E4-FE74-B337-B8665A25BF85}"/>
                    </a:ext>
                  </a:extLst>
                </p:cNvPr>
                <p:cNvSpPr/>
                <p:nvPr/>
              </p:nvSpPr>
              <p:spPr>
                <a:xfrm>
                  <a:off x="347158" y="4326247"/>
                  <a:ext cx="699405" cy="20310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1200" b="1" dirty="0">
                      <a:solidFill>
                        <a:srgbClr val="FF0000"/>
                      </a:solidFill>
                    </a:rPr>
                    <a:t>　注意</a:t>
                  </a:r>
                </a:p>
              </p:txBody>
            </p:sp>
            <p:pic>
              <p:nvPicPr>
                <p:cNvPr id="35" name="グラフィックス 34" descr="警告 単色塗りつぶし">
                  <a:extLst>
                    <a:ext uri="{FF2B5EF4-FFF2-40B4-BE49-F238E27FC236}">
                      <a16:creationId xmlns:a16="http://schemas.microsoft.com/office/drawing/2014/main" id="{557CC5D5-662C-8442-1392-72D7DD8642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411907" y="4355559"/>
                  <a:ext cx="147132" cy="147132"/>
                </a:xfrm>
                <a:prstGeom prst="rect">
                  <a:avLst/>
                </a:prstGeom>
              </p:spPr>
            </p:pic>
          </p:grpSp>
        </p:grpSp>
        <p:pic>
          <p:nvPicPr>
            <p:cNvPr id="9" name="図 8">
              <a:extLst>
                <a:ext uri="{FF2B5EF4-FFF2-40B4-BE49-F238E27FC236}">
                  <a16:creationId xmlns:a16="http://schemas.microsoft.com/office/drawing/2014/main" id="{05799C02-AFB0-2AF7-E03F-6284CB1D93F5}"/>
                </a:ext>
              </a:extLst>
            </p:cNvPr>
            <p:cNvPicPr>
              <a:picLocks noChangeAspect="1"/>
            </p:cNvPicPr>
            <p:nvPr/>
          </p:nvPicPr>
          <p:blipFill rotWithShape="1">
            <a:blip r:embed="rId7"/>
            <a:srcRect l="16270" t="16600" r="15405" b="22190"/>
            <a:stretch/>
          </p:blipFill>
          <p:spPr>
            <a:xfrm>
              <a:off x="1072324" y="1468415"/>
              <a:ext cx="4713351" cy="1922170"/>
            </a:xfrm>
            <a:prstGeom prst="rect">
              <a:avLst/>
            </a:prstGeom>
            <a:ln>
              <a:noFill/>
            </a:ln>
            <a:effectLst>
              <a:outerShdw blurRad="63500" sx="102000" sy="102000" algn="ctr" rotWithShape="0">
                <a:prstClr val="black">
                  <a:alpha val="40000"/>
                </a:prstClr>
              </a:outerShdw>
            </a:effectLst>
          </p:spPr>
        </p:pic>
        <p:sp>
          <p:nvSpPr>
            <p:cNvPr id="10" name="四角形: 角を丸くする 9">
              <a:extLst>
                <a:ext uri="{FF2B5EF4-FFF2-40B4-BE49-F238E27FC236}">
                  <a16:creationId xmlns:a16="http://schemas.microsoft.com/office/drawing/2014/main" id="{7689746D-99CC-7273-CEE8-4D3643850132}"/>
                </a:ext>
              </a:extLst>
            </p:cNvPr>
            <p:cNvSpPr/>
            <p:nvPr/>
          </p:nvSpPr>
          <p:spPr>
            <a:xfrm>
              <a:off x="4116076" y="2005183"/>
              <a:ext cx="1252360" cy="219188"/>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3" name="図 12">
              <a:extLst>
                <a:ext uri="{FF2B5EF4-FFF2-40B4-BE49-F238E27FC236}">
                  <a16:creationId xmlns:a16="http://schemas.microsoft.com/office/drawing/2014/main" id="{4105A6C1-65D6-4ED4-FC97-CF7075700D02}"/>
                </a:ext>
              </a:extLst>
            </p:cNvPr>
            <p:cNvPicPr>
              <a:picLocks noChangeAspect="1"/>
            </p:cNvPicPr>
            <p:nvPr/>
          </p:nvPicPr>
          <p:blipFill rotWithShape="1">
            <a:blip r:embed="rId8"/>
            <a:srcRect t="-1" r="42465" b="24410"/>
            <a:stretch/>
          </p:blipFill>
          <p:spPr>
            <a:xfrm>
              <a:off x="1252908" y="4685986"/>
              <a:ext cx="4352184" cy="2039514"/>
            </a:xfrm>
            <a:prstGeom prst="rect">
              <a:avLst/>
            </a:prstGeom>
            <a:ln>
              <a:noFill/>
            </a:ln>
            <a:effectLst>
              <a:outerShdw blurRad="63500" sx="102000" sy="102000" algn="ctr" rotWithShape="0">
                <a:prstClr val="black">
                  <a:alpha val="40000"/>
                </a:prstClr>
              </a:outerShdw>
            </a:effectLst>
          </p:spPr>
        </p:pic>
        <p:sp>
          <p:nvSpPr>
            <p:cNvPr id="27" name="四角形: 角を丸くする 26">
              <a:extLst>
                <a:ext uri="{FF2B5EF4-FFF2-40B4-BE49-F238E27FC236}">
                  <a16:creationId xmlns:a16="http://schemas.microsoft.com/office/drawing/2014/main" id="{99CF2CDE-94FC-9969-F983-1085F48717BA}"/>
                </a:ext>
              </a:extLst>
            </p:cNvPr>
            <p:cNvSpPr/>
            <p:nvPr/>
          </p:nvSpPr>
          <p:spPr>
            <a:xfrm>
              <a:off x="3816096" y="5815189"/>
              <a:ext cx="251212" cy="134508"/>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二等辺三角形 24">
              <a:extLst>
                <a:ext uri="{FF2B5EF4-FFF2-40B4-BE49-F238E27FC236}">
                  <a16:creationId xmlns:a16="http://schemas.microsoft.com/office/drawing/2014/main" id="{3B070A4B-F311-0BCA-4849-5D5A04BD902E}"/>
                </a:ext>
              </a:extLst>
            </p:cNvPr>
            <p:cNvSpPr/>
            <p:nvPr/>
          </p:nvSpPr>
          <p:spPr>
            <a:xfrm rot="8847724">
              <a:off x="3419303" y="5250858"/>
              <a:ext cx="318076" cy="665532"/>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正方形/長方形 28">
              <a:extLst>
                <a:ext uri="{FF2B5EF4-FFF2-40B4-BE49-F238E27FC236}">
                  <a16:creationId xmlns:a16="http://schemas.microsoft.com/office/drawing/2014/main" id="{B02D6D68-7903-39D5-7866-937BF6CA492E}"/>
                </a:ext>
              </a:extLst>
            </p:cNvPr>
            <p:cNvSpPr/>
            <p:nvPr/>
          </p:nvSpPr>
          <p:spPr>
            <a:xfrm>
              <a:off x="2903662" y="4944559"/>
              <a:ext cx="1050674" cy="632273"/>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u="sng" dirty="0">
                  <a:solidFill>
                    <a:srgbClr val="38AEE3"/>
                  </a:solidFill>
                  <a:latin typeface="Meiryo UI" panose="020B0604030504040204" pitchFamily="50" charset="-128"/>
                  <a:ea typeface="Meiryo UI" panose="020B0604030504040204" pitchFamily="50" charset="-128"/>
                </a:rPr>
                <a:t>編集</a:t>
              </a:r>
            </a:p>
          </p:txBody>
        </p:sp>
      </p:grpSp>
    </p:spTree>
    <p:extLst>
      <p:ext uri="{BB962C8B-B14F-4D97-AF65-F5344CB8AC3E}">
        <p14:creationId xmlns:p14="http://schemas.microsoft.com/office/powerpoint/2010/main" val="39697564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D1EC88FE-391C-C68A-92D2-E2492AF97776}"/>
              </a:ext>
            </a:extLst>
          </p:cNvPr>
          <p:cNvSpPr/>
          <p:nvPr/>
        </p:nvSpPr>
        <p:spPr>
          <a:xfrm>
            <a:off x="369000" y="948973"/>
            <a:ext cx="6120000" cy="7809118"/>
          </a:xfrm>
          <a:prstGeom prst="roundRect">
            <a:avLst>
              <a:gd name="adj" fmla="val 1237"/>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 name="図 8">
            <a:extLst>
              <a:ext uri="{FF2B5EF4-FFF2-40B4-BE49-F238E27FC236}">
                <a16:creationId xmlns:a16="http://schemas.microsoft.com/office/drawing/2014/main" id="{B174C7DC-7D26-021F-A76D-0471D5D72E27}"/>
              </a:ext>
            </a:extLst>
          </p:cNvPr>
          <p:cNvPicPr>
            <a:picLocks noChangeAspect="1"/>
          </p:cNvPicPr>
          <p:nvPr/>
        </p:nvPicPr>
        <p:blipFill rotWithShape="1">
          <a:blip r:embed="rId2">
            <a:extLst>
              <a:ext uri="{28A0092B-C50C-407E-A947-70E740481C1C}">
                <a14:useLocalDpi xmlns:a14="http://schemas.microsoft.com/office/drawing/2010/main" val="0"/>
              </a:ext>
            </a:extLst>
          </a:blip>
          <a:srcRect l="1017" r="462"/>
          <a:stretch/>
        </p:blipFill>
        <p:spPr>
          <a:xfrm>
            <a:off x="1297860" y="2110331"/>
            <a:ext cx="4259716" cy="5130841"/>
          </a:xfrm>
          <a:prstGeom prst="rect">
            <a:avLst/>
          </a:prstGeom>
          <a:solidFill>
            <a:srgbClr val="58A854">
              <a:alpha val="20000"/>
            </a:srgbClr>
          </a:solidFill>
          <a:ln>
            <a:noFill/>
          </a:ln>
          <a:effectLst>
            <a:outerShdw blurRad="63500" sx="102000" sy="102000" algn="ctr" rotWithShape="0">
              <a:prstClr val="black">
                <a:alpha val="40000"/>
              </a:prstClr>
            </a:outerShdw>
          </a:effectLst>
        </p:spPr>
      </p:pic>
      <p:sp>
        <p:nvSpPr>
          <p:cNvPr id="2" name="テキスト プレースホルダー 1">
            <a:extLst>
              <a:ext uri="{FF2B5EF4-FFF2-40B4-BE49-F238E27FC236}">
                <a16:creationId xmlns:a16="http://schemas.microsoft.com/office/drawing/2014/main" id="{CB8E3D4D-3864-F8BC-A183-24F35F9D7244}"/>
              </a:ext>
            </a:extLst>
          </p:cNvPr>
          <p:cNvSpPr>
            <a:spLocks noGrp="1"/>
          </p:cNvSpPr>
          <p:nvPr>
            <p:ph type="body" sz="quarter" idx="13"/>
          </p:nvPr>
        </p:nvSpPr>
        <p:spPr>
          <a:xfrm>
            <a:off x="166434" y="9673850"/>
            <a:ext cx="1491677" cy="169277"/>
          </a:xfrm>
        </p:spPr>
        <p:txBody>
          <a:bodyPr/>
          <a:lstStyle/>
          <a:p>
            <a:r>
              <a:rPr kumimoji="1" lang="ja-JP" altLang="en-US" dirty="0"/>
              <a:t>ヘルプページは</a:t>
            </a:r>
            <a:r>
              <a:rPr kumimoji="1" lang="ja-JP" altLang="en-US" dirty="0">
                <a:hlinkClick r:id="rId3"/>
              </a:rPr>
              <a:t>こちら</a:t>
            </a:r>
            <a:endParaRPr kumimoji="1" lang="ja-JP" altLang="en-US" dirty="0"/>
          </a:p>
        </p:txBody>
      </p:sp>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p:txBody>
          <a:bodyPr/>
          <a:lstStyle/>
          <a:p>
            <a:r>
              <a:rPr kumimoji="1" lang="en-US" altLang="ja-JP" dirty="0"/>
              <a:t>2-10</a:t>
            </a:r>
            <a:r>
              <a:rPr kumimoji="1" lang="ja-JP" altLang="en-US" dirty="0"/>
              <a:t> 休日休暇申請を提出する ②</a:t>
            </a:r>
          </a:p>
        </p:txBody>
      </p:sp>
      <p:sp>
        <p:nvSpPr>
          <p:cNvPr id="11" name="スライド番号プレースホルダー 1">
            <a:extLst>
              <a:ext uri="{FF2B5EF4-FFF2-40B4-BE49-F238E27FC236}">
                <a16:creationId xmlns:a16="http://schemas.microsoft.com/office/drawing/2014/main" id="{035F7967-103B-8B27-902B-0BD450E070E3}"/>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28</a:t>
            </a:fld>
            <a:endParaRPr lang="ja-JP" altLang="en-US" dirty="0"/>
          </a:p>
        </p:txBody>
      </p:sp>
      <p:sp>
        <p:nvSpPr>
          <p:cNvPr id="6" name="テキスト ボックス 5">
            <a:extLst>
              <a:ext uri="{FF2B5EF4-FFF2-40B4-BE49-F238E27FC236}">
                <a16:creationId xmlns:a16="http://schemas.microsoft.com/office/drawing/2014/main" id="{B8403E85-0DAD-6E71-F2FD-DBDD9B05FD80}"/>
              </a:ext>
            </a:extLst>
          </p:cNvPr>
          <p:cNvSpPr txBox="1"/>
          <p:nvPr/>
        </p:nvSpPr>
        <p:spPr>
          <a:xfrm>
            <a:off x="369000" y="1080000"/>
            <a:ext cx="6120000" cy="430887"/>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複数日に渡って申請する場合、</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期間</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を入力します。</a:t>
            </a:r>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27" name="テキスト ボックス 26">
            <a:extLst>
              <a:ext uri="{FF2B5EF4-FFF2-40B4-BE49-F238E27FC236}">
                <a16:creationId xmlns:a16="http://schemas.microsoft.com/office/drawing/2014/main" id="{91EC490F-785A-AAB6-1E52-F2D4AFAC9E56}"/>
              </a:ext>
            </a:extLst>
          </p:cNvPr>
          <p:cNvSpPr txBox="1"/>
          <p:nvPr/>
        </p:nvSpPr>
        <p:spPr>
          <a:xfrm>
            <a:off x="465250" y="1031282"/>
            <a:ext cx="717374" cy="400110"/>
          </a:xfrm>
          <a:prstGeom prst="rect">
            <a:avLst/>
          </a:prstGeom>
          <a:noFill/>
        </p:spPr>
        <p:txBody>
          <a:bodyPr wrap="square" rtlCol="0">
            <a:spAutoFit/>
          </a:bodyPr>
          <a:lstStyle/>
          <a:p>
            <a:r>
              <a:rPr kumimoji="1" lang="en-US" altLang="ja-JP" sz="2000" b="1" dirty="0">
                <a:ln w="25400">
                  <a:solidFill>
                    <a:srgbClr val="58A854"/>
                  </a:solidFill>
                </a:ln>
                <a:solidFill>
                  <a:srgbClr val="58A854"/>
                </a:solidFill>
                <a:latin typeface="+mj-lt"/>
              </a:rPr>
              <a:t>3</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sp>
        <p:nvSpPr>
          <p:cNvPr id="39" name="Google Shape;196;p4">
            <a:extLst>
              <a:ext uri="{FF2B5EF4-FFF2-40B4-BE49-F238E27FC236}">
                <a16:creationId xmlns:a16="http://schemas.microsoft.com/office/drawing/2014/main" id="{A51352E6-86F9-1948-0BEC-EE0F960DCC99}"/>
              </a:ext>
            </a:extLst>
          </p:cNvPr>
          <p:cNvSpPr/>
          <p:nvPr/>
        </p:nvSpPr>
        <p:spPr>
          <a:xfrm>
            <a:off x="1409867" y="4537188"/>
            <a:ext cx="3838179" cy="643712"/>
          </a:xfrm>
          <a:prstGeom prst="roundRect">
            <a:avLst>
              <a:gd name="adj" fmla="val 7661"/>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highlight>
                <a:srgbClr val="800000"/>
              </a:highlight>
              <a:latin typeface="Calibri"/>
              <a:ea typeface="Calibri"/>
              <a:cs typeface="Calibri"/>
              <a:sym typeface="Calibri"/>
            </a:endParaRPr>
          </a:p>
        </p:txBody>
      </p:sp>
      <p:sp>
        <p:nvSpPr>
          <p:cNvPr id="40" name="Google Shape;196;p4">
            <a:extLst>
              <a:ext uri="{FF2B5EF4-FFF2-40B4-BE49-F238E27FC236}">
                <a16:creationId xmlns:a16="http://schemas.microsoft.com/office/drawing/2014/main" id="{199A32F7-4184-C30B-5962-D7E0D1881931}"/>
              </a:ext>
            </a:extLst>
          </p:cNvPr>
          <p:cNvSpPr/>
          <p:nvPr/>
        </p:nvSpPr>
        <p:spPr>
          <a:xfrm>
            <a:off x="1409867" y="5274059"/>
            <a:ext cx="3966805" cy="1230241"/>
          </a:xfrm>
          <a:prstGeom prst="roundRect">
            <a:avLst>
              <a:gd name="adj" fmla="val 3784"/>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highlight>
                <a:srgbClr val="800000"/>
              </a:highlight>
              <a:latin typeface="Calibri"/>
              <a:ea typeface="Calibri"/>
              <a:cs typeface="Calibri"/>
              <a:sym typeface="Calibri"/>
            </a:endParaRPr>
          </a:p>
        </p:txBody>
      </p:sp>
      <p:grpSp>
        <p:nvGrpSpPr>
          <p:cNvPr id="8" name="グループ化 7">
            <a:extLst>
              <a:ext uri="{FF2B5EF4-FFF2-40B4-BE49-F238E27FC236}">
                <a16:creationId xmlns:a16="http://schemas.microsoft.com/office/drawing/2014/main" id="{85543F87-26EB-90C4-D7EF-BD2296BEADCA}"/>
              </a:ext>
            </a:extLst>
          </p:cNvPr>
          <p:cNvGrpSpPr/>
          <p:nvPr/>
        </p:nvGrpSpPr>
        <p:grpSpPr>
          <a:xfrm>
            <a:off x="367718" y="1500377"/>
            <a:ext cx="6120000" cy="400110"/>
            <a:chOff x="521400" y="1183682"/>
            <a:chExt cx="6120000" cy="400110"/>
          </a:xfrm>
        </p:grpSpPr>
        <p:sp>
          <p:nvSpPr>
            <p:cNvPr id="5" name="テキスト ボックス 4">
              <a:extLst>
                <a:ext uri="{FF2B5EF4-FFF2-40B4-BE49-F238E27FC236}">
                  <a16:creationId xmlns:a16="http://schemas.microsoft.com/office/drawing/2014/main" id="{804C7421-9BA4-DFEA-14AA-3D569018836C}"/>
                </a:ext>
              </a:extLst>
            </p:cNvPr>
            <p:cNvSpPr txBox="1"/>
            <p:nvPr/>
          </p:nvSpPr>
          <p:spPr>
            <a:xfrm>
              <a:off x="521400" y="1232400"/>
              <a:ext cx="6120000" cy="261610"/>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申請理由があれば</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理由</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に入力し、</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登録</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をクリックします。</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7" name="テキスト ボックス 6">
              <a:extLst>
                <a:ext uri="{FF2B5EF4-FFF2-40B4-BE49-F238E27FC236}">
                  <a16:creationId xmlns:a16="http://schemas.microsoft.com/office/drawing/2014/main" id="{276FCCA3-0CE0-9354-AAD5-67F41881B4DE}"/>
                </a:ext>
              </a:extLst>
            </p:cNvPr>
            <p:cNvSpPr txBox="1"/>
            <p:nvPr/>
          </p:nvSpPr>
          <p:spPr>
            <a:xfrm>
              <a:off x="617650" y="1183682"/>
              <a:ext cx="717374" cy="400110"/>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4 </a:t>
              </a:r>
              <a:endParaRPr kumimoji="1" lang="ja-JP" altLang="en-US" sz="2000" dirty="0">
                <a:ln w="3175">
                  <a:noFill/>
                </a:ln>
                <a:solidFill>
                  <a:schemeClr val="bg1">
                    <a:lumMod val="50000"/>
                  </a:schemeClr>
                </a:solidFill>
                <a:latin typeface="+mj-lt"/>
              </a:endParaRPr>
            </a:p>
          </p:txBody>
        </p:sp>
      </p:grpSp>
      <p:pic>
        <p:nvPicPr>
          <p:cNvPr id="13" name="グラフィックス 12" descr="再生 単色塗りつぶし">
            <a:extLst>
              <a:ext uri="{FF2B5EF4-FFF2-40B4-BE49-F238E27FC236}">
                <a16:creationId xmlns:a16="http://schemas.microsoft.com/office/drawing/2014/main" id="{CA40D578-F83D-31A1-1DE4-0D4B4E6C60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641384" y="8605197"/>
            <a:ext cx="231775" cy="457200"/>
          </a:xfrm>
          <a:prstGeom prst="rect">
            <a:avLst/>
          </a:prstGeom>
        </p:spPr>
      </p:pic>
      <p:sp>
        <p:nvSpPr>
          <p:cNvPr id="14" name="四角形: 角を丸くする 13">
            <a:extLst>
              <a:ext uri="{FF2B5EF4-FFF2-40B4-BE49-F238E27FC236}">
                <a16:creationId xmlns:a16="http://schemas.microsoft.com/office/drawing/2014/main" id="{C6CD940A-CAA0-88F2-B026-C8ECEBA2CDF8}"/>
              </a:ext>
            </a:extLst>
          </p:cNvPr>
          <p:cNvSpPr/>
          <p:nvPr/>
        </p:nvSpPr>
        <p:spPr>
          <a:xfrm>
            <a:off x="3416808" y="6756090"/>
            <a:ext cx="801624" cy="339654"/>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0" name="グループ化 9">
            <a:extLst>
              <a:ext uri="{FF2B5EF4-FFF2-40B4-BE49-F238E27FC236}">
                <a16:creationId xmlns:a16="http://schemas.microsoft.com/office/drawing/2014/main" id="{E9B349B1-042B-5079-D609-BE52A7913730}"/>
              </a:ext>
            </a:extLst>
          </p:cNvPr>
          <p:cNvGrpSpPr/>
          <p:nvPr/>
        </p:nvGrpSpPr>
        <p:grpSpPr>
          <a:xfrm>
            <a:off x="549000" y="7489548"/>
            <a:ext cx="5760000" cy="1006939"/>
            <a:chOff x="189000" y="4326247"/>
            <a:chExt cx="6098820" cy="1315940"/>
          </a:xfrm>
        </p:grpSpPr>
        <p:sp>
          <p:nvSpPr>
            <p:cNvPr id="12" name="四角形: 角を丸くする 11">
              <a:extLst>
                <a:ext uri="{FF2B5EF4-FFF2-40B4-BE49-F238E27FC236}">
                  <a16:creationId xmlns:a16="http://schemas.microsoft.com/office/drawing/2014/main" id="{ECD1E503-DA76-F9A0-6FF7-BB0C4F3C57C7}"/>
                </a:ext>
              </a:extLst>
            </p:cNvPr>
            <p:cNvSpPr/>
            <p:nvPr/>
          </p:nvSpPr>
          <p:spPr>
            <a:xfrm>
              <a:off x="189000" y="4448821"/>
              <a:ext cx="6098820" cy="1193366"/>
            </a:xfrm>
            <a:prstGeom prst="roundRect">
              <a:avLst>
                <a:gd name="adj" fmla="val 9863"/>
              </a:avLst>
            </a:prstGeom>
            <a:solidFill>
              <a:srgbClr val="F2F2F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80000" marR="0" lvl="0" indent="0" algn="l" rtl="0">
                <a:spcAft>
                  <a:spcPts val="600"/>
                </a:spcAft>
                <a:buClr>
                  <a:srgbClr val="3B3838"/>
                </a:buClr>
                <a:buSzPts val="1100"/>
                <a:buFont typeface="Arial"/>
                <a:buNone/>
              </a:pPr>
              <a:r>
                <a:rPr lang="ja-JP" altLang="en-US" sz="1100" b="0" i="0" dirty="0">
                  <a:solidFill>
                    <a:srgbClr val="FF0000"/>
                  </a:solidFill>
                  <a:effectLst/>
                  <a:latin typeface="HG丸ｺﾞｼｯｸM-PRO" panose="020F0600000000000000" pitchFamily="50" charset="-128"/>
                  <a:ea typeface="HG丸ｺﾞｼｯｸM-PRO" panose="020F0600000000000000" pitchFamily="50" charset="-128"/>
                </a:rPr>
                <a:t>休日を含んだ複数日の申請をまとめて提出した場合、「休日を除いた形」で</a:t>
              </a:r>
              <a:br>
                <a:rPr lang="en-US" altLang="ja-JP" sz="1100" b="0" i="0" dirty="0">
                  <a:solidFill>
                    <a:srgbClr val="FF0000"/>
                  </a:solidFill>
                  <a:effectLst/>
                  <a:latin typeface="HG丸ｺﾞｼｯｸM-PRO" panose="020F0600000000000000" pitchFamily="50" charset="-128"/>
                  <a:ea typeface="HG丸ｺﾞｼｯｸM-PRO" panose="020F0600000000000000" pitchFamily="50" charset="-128"/>
                </a:rPr>
              </a:br>
              <a:r>
                <a:rPr lang="ja-JP" altLang="en-US" sz="1100" b="0" i="0" dirty="0">
                  <a:solidFill>
                    <a:srgbClr val="FF0000"/>
                  </a:solidFill>
                  <a:effectLst/>
                  <a:latin typeface="HG丸ｺﾞｼｯｸM-PRO" panose="020F0600000000000000" pitchFamily="50" charset="-128"/>
                  <a:ea typeface="HG丸ｺﾞｼｯｸM-PRO" panose="020F0600000000000000" pitchFamily="50" charset="-128"/>
                </a:rPr>
                <a:t>申請が上がります。</a:t>
              </a:r>
              <a:endParaRPr lang="en-US" altLang="ja-JP" sz="1100" b="0" i="0" dirty="0">
                <a:solidFill>
                  <a:srgbClr val="FF0000"/>
                </a:solidFill>
                <a:effectLst/>
                <a:latin typeface="HG丸ｺﾞｼｯｸM-PRO" panose="020F0600000000000000" pitchFamily="50" charset="-128"/>
                <a:ea typeface="HG丸ｺﾞｼｯｸM-PRO" panose="020F0600000000000000" pitchFamily="50" charset="-128"/>
              </a:endParaRPr>
            </a:p>
            <a:p>
              <a:pPr marL="180000" marR="0" lvl="0" indent="0" algn="l" rtl="0">
                <a:spcBef>
                  <a:spcPts val="0"/>
                </a:spcBef>
                <a:spcAft>
                  <a:spcPts val="0"/>
                </a:spcAft>
                <a:buClr>
                  <a:srgbClr val="3B3838"/>
                </a:buClr>
                <a:buSzPts val="1100"/>
                <a:buFont typeface="Arial"/>
                <a:buNone/>
              </a:pPr>
              <a:r>
                <a:rPr lang="en-US" altLang="ja-JP" sz="1100" b="0" i="0" dirty="0">
                  <a:solidFill>
                    <a:srgbClr val="FF0000"/>
                  </a:solidFill>
                  <a:effectLst/>
                  <a:latin typeface="HG丸ｺﾞｼｯｸM-PRO" panose="020F0600000000000000" pitchFamily="50" charset="-128"/>
                  <a:ea typeface="HG丸ｺﾞｼｯｸM-PRO" panose="020F0600000000000000" pitchFamily="50" charset="-128"/>
                </a:rPr>
                <a:t>【</a:t>
              </a:r>
              <a:r>
                <a:rPr lang="ja-JP" altLang="en-US" sz="1100" b="0" i="0" dirty="0">
                  <a:solidFill>
                    <a:srgbClr val="FF0000"/>
                  </a:solidFill>
                  <a:effectLst/>
                  <a:latin typeface="HG丸ｺﾞｼｯｸM-PRO" panose="020F0600000000000000" pitchFamily="50" charset="-128"/>
                  <a:ea typeface="HG丸ｺﾞｼｯｸM-PRO" panose="020F0600000000000000" pitchFamily="50" charset="-128"/>
                </a:rPr>
                <a:t>例</a:t>
              </a:r>
              <a:r>
                <a:rPr lang="en-US" altLang="ja-JP" sz="1100" b="0" i="0" dirty="0">
                  <a:solidFill>
                    <a:srgbClr val="FF0000"/>
                  </a:solidFill>
                  <a:effectLst/>
                  <a:latin typeface="HG丸ｺﾞｼｯｸM-PRO" panose="020F0600000000000000" pitchFamily="50" charset="-128"/>
                  <a:ea typeface="HG丸ｺﾞｼｯｸM-PRO" panose="020F0600000000000000" pitchFamily="50" charset="-128"/>
                </a:rPr>
                <a:t>】</a:t>
              </a:r>
              <a:r>
                <a:rPr lang="ja-JP" altLang="en-US" sz="1100" b="0" i="0" dirty="0">
                  <a:solidFill>
                    <a:srgbClr val="FF0000"/>
                  </a:solidFill>
                  <a:effectLst/>
                  <a:latin typeface="HG丸ｺﾞｼｯｸM-PRO" panose="020F0600000000000000" pitchFamily="50" charset="-128"/>
                  <a:ea typeface="HG丸ｺﾞｼｯｸM-PRO" panose="020F0600000000000000" pitchFamily="50" charset="-128"/>
                </a:rPr>
                <a:t> 土日が休日の時に金曜～月曜を期間選択して</a:t>
              </a:r>
              <a:r>
                <a:rPr lang="ja-JP" altLang="en-US" sz="1100" dirty="0">
                  <a:solidFill>
                    <a:srgbClr val="FF0000"/>
                  </a:solidFill>
                  <a:latin typeface="HG丸ｺﾞｼｯｸM-PRO" panose="020F0600000000000000" pitchFamily="50" charset="-128"/>
                  <a:ea typeface="HG丸ｺﾞｼｯｸM-PRO" panose="020F0600000000000000" pitchFamily="50" charset="-128"/>
                </a:rPr>
                <a:t>提出した場合、</a:t>
              </a:r>
              <a:br>
                <a:rPr kumimoji="1" lang="en-US" altLang="ja-JP" sz="1100" dirty="0">
                  <a:solidFill>
                    <a:srgbClr val="FF0000"/>
                  </a:solidFill>
                  <a:latin typeface="HG丸ｺﾞｼｯｸM-PRO" panose="020F0600000000000000" pitchFamily="50" charset="-128"/>
                  <a:ea typeface="HG丸ｺﾞｼｯｸM-PRO" panose="020F0600000000000000" pitchFamily="50" charset="-128"/>
                </a:rPr>
              </a:br>
              <a:r>
                <a:rPr kumimoji="1" lang="ja-JP" altLang="en-US" sz="1100" dirty="0">
                  <a:solidFill>
                    <a:srgbClr val="FF0000"/>
                  </a:solidFill>
                  <a:latin typeface="HG丸ｺﾞｼｯｸM-PRO" panose="020F0600000000000000" pitchFamily="50" charset="-128"/>
                  <a:ea typeface="HG丸ｺﾞｼｯｸM-PRO" panose="020F0600000000000000" pitchFamily="50" charset="-128"/>
                </a:rPr>
                <a:t>　　　 金・月が休暇取得予定日として申請が上がります。</a:t>
              </a:r>
              <a:endParaRPr lang="en-US" altLang="ja-JP" sz="1100" dirty="0">
                <a:solidFill>
                  <a:srgbClr val="FF0000"/>
                </a:solidFill>
                <a:latin typeface="HG丸ｺﾞｼｯｸM-PRO" panose="020F0600000000000000" pitchFamily="50" charset="-128"/>
                <a:ea typeface="HG丸ｺﾞｼｯｸM-PRO" panose="020F0600000000000000" pitchFamily="50" charset="-128"/>
              </a:endParaRPr>
            </a:p>
          </p:txBody>
        </p:sp>
        <p:grpSp>
          <p:nvGrpSpPr>
            <p:cNvPr id="15" name="グループ化 14">
              <a:extLst>
                <a:ext uri="{FF2B5EF4-FFF2-40B4-BE49-F238E27FC236}">
                  <a16:creationId xmlns:a16="http://schemas.microsoft.com/office/drawing/2014/main" id="{A85C9698-B0EC-AA26-DE7F-213C9153C4D4}"/>
                </a:ext>
              </a:extLst>
            </p:cNvPr>
            <p:cNvGrpSpPr/>
            <p:nvPr/>
          </p:nvGrpSpPr>
          <p:grpSpPr>
            <a:xfrm>
              <a:off x="404308" y="4326247"/>
              <a:ext cx="699405" cy="203106"/>
              <a:chOff x="347158" y="4326247"/>
              <a:chExt cx="699405" cy="203106"/>
            </a:xfrm>
          </p:grpSpPr>
          <p:sp>
            <p:nvSpPr>
              <p:cNvPr id="16" name="正方形/長方形 15">
                <a:extLst>
                  <a:ext uri="{FF2B5EF4-FFF2-40B4-BE49-F238E27FC236}">
                    <a16:creationId xmlns:a16="http://schemas.microsoft.com/office/drawing/2014/main" id="{C814A259-FFE0-D058-349D-6E289F0A1242}"/>
                  </a:ext>
                </a:extLst>
              </p:cNvPr>
              <p:cNvSpPr/>
              <p:nvPr/>
            </p:nvSpPr>
            <p:spPr>
              <a:xfrm>
                <a:off x="347158" y="4326247"/>
                <a:ext cx="699405" cy="20310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1200" b="1" dirty="0">
                    <a:solidFill>
                      <a:srgbClr val="FF0000"/>
                    </a:solidFill>
                  </a:rPr>
                  <a:t>　注意</a:t>
                </a:r>
              </a:p>
            </p:txBody>
          </p:sp>
          <p:pic>
            <p:nvPicPr>
              <p:cNvPr id="17" name="グラフィックス 16" descr="警告 単色塗りつぶし">
                <a:extLst>
                  <a:ext uri="{FF2B5EF4-FFF2-40B4-BE49-F238E27FC236}">
                    <a16:creationId xmlns:a16="http://schemas.microsoft.com/office/drawing/2014/main" id="{2FE3FE21-09CC-5FA5-576A-862EF51A3A4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411907" y="4355559"/>
                <a:ext cx="147132" cy="147132"/>
              </a:xfrm>
              <a:prstGeom prst="rect">
                <a:avLst/>
              </a:prstGeom>
            </p:spPr>
          </p:pic>
        </p:grpSp>
      </p:grpSp>
    </p:spTree>
    <p:extLst>
      <p:ext uri="{BB962C8B-B14F-4D97-AF65-F5344CB8AC3E}">
        <p14:creationId xmlns:p14="http://schemas.microsoft.com/office/powerpoint/2010/main" val="1295230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B8E3D4D-3864-F8BC-A183-24F35F9D7244}"/>
              </a:ext>
            </a:extLst>
          </p:cNvPr>
          <p:cNvSpPr>
            <a:spLocks noGrp="1"/>
          </p:cNvSpPr>
          <p:nvPr>
            <p:ph type="body" sz="quarter" idx="13"/>
          </p:nvPr>
        </p:nvSpPr>
        <p:spPr>
          <a:xfrm>
            <a:off x="166434" y="9673850"/>
            <a:ext cx="1528253" cy="169277"/>
          </a:xfrm>
        </p:spPr>
        <p:txBody>
          <a:bodyPr/>
          <a:lstStyle/>
          <a:p>
            <a:r>
              <a:rPr kumimoji="1" lang="ja-JP" altLang="en-US" dirty="0"/>
              <a:t>ヘルプページは</a:t>
            </a:r>
            <a:r>
              <a:rPr kumimoji="1" lang="ja-JP" altLang="en-US" dirty="0">
                <a:hlinkClick r:id="rId2"/>
              </a:rPr>
              <a:t>こちら</a:t>
            </a:r>
            <a:endParaRPr kumimoji="1" lang="ja-JP" altLang="en-US" dirty="0"/>
          </a:p>
        </p:txBody>
      </p:sp>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p:txBody>
          <a:bodyPr/>
          <a:lstStyle/>
          <a:p>
            <a:r>
              <a:rPr kumimoji="1" lang="en-US" altLang="ja-JP" dirty="0"/>
              <a:t>2-10</a:t>
            </a:r>
            <a:r>
              <a:rPr kumimoji="1" lang="ja-JP" altLang="en-US" dirty="0"/>
              <a:t> 休日休暇申請を提出する ③</a:t>
            </a:r>
          </a:p>
        </p:txBody>
      </p:sp>
      <p:sp>
        <p:nvSpPr>
          <p:cNvPr id="11" name="スライド番号プレースホルダー 1">
            <a:extLst>
              <a:ext uri="{FF2B5EF4-FFF2-40B4-BE49-F238E27FC236}">
                <a16:creationId xmlns:a16="http://schemas.microsoft.com/office/drawing/2014/main" id="{035F7967-103B-8B27-902B-0BD450E070E3}"/>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29</a:t>
            </a:fld>
            <a:endParaRPr lang="ja-JP" altLang="en-US" dirty="0"/>
          </a:p>
        </p:txBody>
      </p:sp>
      <p:grpSp>
        <p:nvGrpSpPr>
          <p:cNvPr id="4" name="グループ化 3">
            <a:extLst>
              <a:ext uri="{FF2B5EF4-FFF2-40B4-BE49-F238E27FC236}">
                <a16:creationId xmlns:a16="http://schemas.microsoft.com/office/drawing/2014/main" id="{A2619C4F-E9CA-5CA9-EEA8-990F063D49D3}"/>
              </a:ext>
            </a:extLst>
          </p:cNvPr>
          <p:cNvGrpSpPr/>
          <p:nvPr/>
        </p:nvGrpSpPr>
        <p:grpSpPr>
          <a:xfrm>
            <a:off x="369000" y="950400"/>
            <a:ext cx="6120000" cy="7645498"/>
            <a:chOff x="369000" y="1029454"/>
            <a:chExt cx="6120000" cy="7645498"/>
          </a:xfrm>
        </p:grpSpPr>
        <p:grpSp>
          <p:nvGrpSpPr>
            <p:cNvPr id="5" name="グループ化 4">
              <a:extLst>
                <a:ext uri="{FF2B5EF4-FFF2-40B4-BE49-F238E27FC236}">
                  <a16:creationId xmlns:a16="http://schemas.microsoft.com/office/drawing/2014/main" id="{4DDB1847-A61E-684F-6528-8F702D73429E}"/>
                </a:ext>
              </a:extLst>
            </p:cNvPr>
            <p:cNvGrpSpPr/>
            <p:nvPr/>
          </p:nvGrpSpPr>
          <p:grpSpPr>
            <a:xfrm>
              <a:off x="369000" y="1029454"/>
              <a:ext cx="6120000" cy="4253730"/>
              <a:chOff x="369000" y="948972"/>
              <a:chExt cx="6120000" cy="4253730"/>
            </a:xfrm>
          </p:grpSpPr>
          <p:sp>
            <p:nvSpPr>
              <p:cNvPr id="8" name="四角形: 角を丸くする 7">
                <a:extLst>
                  <a:ext uri="{FF2B5EF4-FFF2-40B4-BE49-F238E27FC236}">
                    <a16:creationId xmlns:a16="http://schemas.microsoft.com/office/drawing/2014/main" id="{A233C545-E7E3-3402-B6F0-CA79B261C798}"/>
                  </a:ext>
                </a:extLst>
              </p:cNvPr>
              <p:cNvSpPr/>
              <p:nvPr/>
            </p:nvSpPr>
            <p:spPr>
              <a:xfrm>
                <a:off x="369000" y="948972"/>
                <a:ext cx="6120000" cy="4054609"/>
              </a:xfrm>
              <a:prstGeom prst="roundRect">
                <a:avLst>
                  <a:gd name="adj" fmla="val 172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A5FD0662-2504-3198-B1F0-2ECE9372B7AB}"/>
                  </a:ext>
                </a:extLst>
              </p:cNvPr>
              <p:cNvSpPr txBox="1"/>
              <p:nvPr/>
            </p:nvSpPr>
            <p:spPr>
              <a:xfrm>
                <a:off x="369000" y="1080000"/>
                <a:ext cx="6120000" cy="261610"/>
              </a:xfrm>
              <a:prstGeom prst="rect">
                <a:avLst/>
              </a:prstGeom>
              <a:noFill/>
            </p:spPr>
            <p:txBody>
              <a:bodyPr wrap="square" rtlCol="0">
                <a:spAutoFit/>
              </a:bodyPr>
              <a:lstStyle/>
              <a:p>
                <a:pPr marL="540000"/>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休日休暇申請を提出</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をクリックします。</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15" name="テキスト ボックス 14">
                <a:extLst>
                  <a:ext uri="{FF2B5EF4-FFF2-40B4-BE49-F238E27FC236}">
                    <a16:creationId xmlns:a16="http://schemas.microsoft.com/office/drawing/2014/main" id="{73000E04-B40B-F483-D21A-9E0966E6D8F0}"/>
                  </a:ext>
                </a:extLst>
              </p:cNvPr>
              <p:cNvSpPr txBox="1"/>
              <p:nvPr/>
            </p:nvSpPr>
            <p:spPr>
              <a:xfrm>
                <a:off x="465250" y="1031282"/>
                <a:ext cx="717374" cy="400110"/>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5 </a:t>
                </a:r>
                <a:endParaRPr kumimoji="1" lang="ja-JP" altLang="en-US" sz="2000" dirty="0">
                  <a:ln w="3175">
                    <a:noFill/>
                  </a:ln>
                  <a:solidFill>
                    <a:schemeClr val="bg1">
                      <a:lumMod val="50000"/>
                    </a:schemeClr>
                  </a:solidFill>
                  <a:latin typeface="+mj-lt"/>
                </a:endParaRPr>
              </a:p>
            </p:txBody>
          </p:sp>
          <p:pic>
            <p:nvPicPr>
              <p:cNvPr id="16" name="グラフィックス 15" descr="再生 単色塗りつぶし">
                <a:extLst>
                  <a:ext uri="{FF2B5EF4-FFF2-40B4-BE49-F238E27FC236}">
                    <a16:creationId xmlns:a16="http://schemas.microsoft.com/office/drawing/2014/main" id="{0CCCA085-61BC-D022-92D6-335D812D69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38922" y="4858215"/>
                <a:ext cx="231775" cy="457200"/>
              </a:xfrm>
              <a:prstGeom prst="rect">
                <a:avLst/>
              </a:prstGeom>
            </p:spPr>
          </p:pic>
        </p:grpSp>
        <p:grpSp>
          <p:nvGrpSpPr>
            <p:cNvPr id="17" name="グループ化 16">
              <a:extLst>
                <a:ext uri="{FF2B5EF4-FFF2-40B4-BE49-F238E27FC236}">
                  <a16:creationId xmlns:a16="http://schemas.microsoft.com/office/drawing/2014/main" id="{6FAAB14B-6B49-4B7C-A2F0-27A3ACD56949}"/>
                </a:ext>
              </a:extLst>
            </p:cNvPr>
            <p:cNvGrpSpPr/>
            <p:nvPr/>
          </p:nvGrpSpPr>
          <p:grpSpPr>
            <a:xfrm>
              <a:off x="369000" y="5567574"/>
              <a:ext cx="6120000" cy="3107378"/>
              <a:chOff x="369000" y="948973"/>
              <a:chExt cx="6120000" cy="3107378"/>
            </a:xfrm>
          </p:grpSpPr>
          <p:sp>
            <p:nvSpPr>
              <p:cNvPr id="18" name="四角形: 角を丸くする 17">
                <a:extLst>
                  <a:ext uri="{FF2B5EF4-FFF2-40B4-BE49-F238E27FC236}">
                    <a16:creationId xmlns:a16="http://schemas.microsoft.com/office/drawing/2014/main" id="{41283C0C-6301-15F1-B6BB-024C081B865A}"/>
                  </a:ext>
                </a:extLst>
              </p:cNvPr>
              <p:cNvSpPr/>
              <p:nvPr/>
            </p:nvSpPr>
            <p:spPr>
              <a:xfrm>
                <a:off x="369000" y="948973"/>
                <a:ext cx="6120000" cy="3107378"/>
              </a:xfrm>
              <a:prstGeom prst="roundRect">
                <a:avLst>
                  <a:gd name="adj" fmla="val 279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AB6DEF98-D84B-CA82-97A9-65B11E71FBEF}"/>
                  </a:ext>
                </a:extLst>
              </p:cNvPr>
              <p:cNvSpPr txBox="1"/>
              <p:nvPr/>
            </p:nvSpPr>
            <p:spPr>
              <a:xfrm>
                <a:off x="369000" y="1080000"/>
                <a:ext cx="6120000" cy="430887"/>
              </a:xfrm>
              <a:prstGeom prst="rect">
                <a:avLst/>
              </a:prstGeom>
              <a:noFill/>
            </p:spPr>
            <p:txBody>
              <a:bodyPr wrap="square" rtlCol="0">
                <a:spAutoFit/>
              </a:bodyPr>
              <a:lstStyle/>
              <a:p>
                <a:pPr marL="540000"/>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提出</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をクリックします。</a:t>
                </a:r>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20" name="テキスト ボックス 19">
                <a:extLst>
                  <a:ext uri="{FF2B5EF4-FFF2-40B4-BE49-F238E27FC236}">
                    <a16:creationId xmlns:a16="http://schemas.microsoft.com/office/drawing/2014/main" id="{292BFA9E-A0B7-1F6B-5D61-5835E0BD9B40}"/>
                  </a:ext>
                </a:extLst>
              </p:cNvPr>
              <p:cNvSpPr txBox="1"/>
              <p:nvPr/>
            </p:nvSpPr>
            <p:spPr>
              <a:xfrm>
                <a:off x="465250" y="1031282"/>
                <a:ext cx="717374" cy="400110"/>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6 </a:t>
                </a:r>
                <a:endParaRPr kumimoji="1" lang="ja-JP" altLang="en-US" sz="2000" dirty="0">
                  <a:ln w="3175">
                    <a:noFill/>
                  </a:ln>
                  <a:solidFill>
                    <a:schemeClr val="bg1">
                      <a:lumMod val="50000"/>
                    </a:schemeClr>
                  </a:solidFill>
                  <a:latin typeface="+mj-lt"/>
                </a:endParaRPr>
              </a:p>
            </p:txBody>
          </p:sp>
        </p:grpSp>
        <p:pic>
          <p:nvPicPr>
            <p:cNvPr id="12" name="図 11">
              <a:extLst>
                <a:ext uri="{FF2B5EF4-FFF2-40B4-BE49-F238E27FC236}">
                  <a16:creationId xmlns:a16="http://schemas.microsoft.com/office/drawing/2014/main" id="{7B685D68-CDF9-D5F2-6E3E-2261DF48CEE1}"/>
                </a:ext>
              </a:extLst>
            </p:cNvPr>
            <p:cNvPicPr>
              <a:picLocks noChangeAspect="1"/>
            </p:cNvPicPr>
            <p:nvPr/>
          </p:nvPicPr>
          <p:blipFill>
            <a:blip r:embed="rId5"/>
            <a:stretch>
              <a:fillRect/>
            </a:stretch>
          </p:blipFill>
          <p:spPr>
            <a:xfrm>
              <a:off x="1063347" y="1605540"/>
              <a:ext cx="4731306" cy="3222259"/>
            </a:xfrm>
            <a:prstGeom prst="rect">
              <a:avLst/>
            </a:prstGeom>
            <a:ln>
              <a:solidFill>
                <a:schemeClr val="tx1"/>
              </a:solidFill>
            </a:ln>
            <a:effectLst>
              <a:outerShdw blurRad="63500" sx="102000" sy="102000" algn="ctr" rotWithShape="0">
                <a:prstClr val="black">
                  <a:alpha val="40000"/>
                </a:prstClr>
              </a:outerShdw>
            </a:effectLst>
          </p:spPr>
        </p:pic>
        <p:pic>
          <p:nvPicPr>
            <p:cNvPr id="23" name="図 22">
              <a:extLst>
                <a:ext uri="{FF2B5EF4-FFF2-40B4-BE49-F238E27FC236}">
                  <a16:creationId xmlns:a16="http://schemas.microsoft.com/office/drawing/2014/main" id="{5161E0E6-001B-628A-F65F-46489A99BC84}"/>
                </a:ext>
              </a:extLst>
            </p:cNvPr>
            <p:cNvPicPr>
              <a:picLocks noChangeAspect="1"/>
            </p:cNvPicPr>
            <p:nvPr/>
          </p:nvPicPr>
          <p:blipFill>
            <a:blip r:embed="rId6"/>
            <a:stretch>
              <a:fillRect/>
            </a:stretch>
          </p:blipFill>
          <p:spPr>
            <a:xfrm>
              <a:off x="732274" y="6066609"/>
              <a:ext cx="5393453" cy="2245769"/>
            </a:xfrm>
            <a:prstGeom prst="rect">
              <a:avLst/>
            </a:prstGeom>
            <a:ln>
              <a:solidFill>
                <a:schemeClr val="tx1"/>
              </a:solidFill>
            </a:ln>
            <a:effectLst>
              <a:outerShdw blurRad="63500" sx="102000" sy="102000" algn="ctr" rotWithShape="0">
                <a:prstClr val="black">
                  <a:alpha val="40000"/>
                </a:prstClr>
              </a:outerShdw>
            </a:effectLst>
          </p:spPr>
        </p:pic>
        <p:sp>
          <p:nvSpPr>
            <p:cNvPr id="24" name="四角形: 角を丸くする 23">
              <a:extLst>
                <a:ext uri="{FF2B5EF4-FFF2-40B4-BE49-F238E27FC236}">
                  <a16:creationId xmlns:a16="http://schemas.microsoft.com/office/drawing/2014/main" id="{0529142B-7CFE-AD8B-8415-29F991B6DF5D}"/>
                </a:ext>
              </a:extLst>
            </p:cNvPr>
            <p:cNvSpPr/>
            <p:nvPr/>
          </p:nvSpPr>
          <p:spPr>
            <a:xfrm>
              <a:off x="4416552" y="4012890"/>
              <a:ext cx="874776" cy="290886"/>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四角形: 角を丸くする 24">
              <a:extLst>
                <a:ext uri="{FF2B5EF4-FFF2-40B4-BE49-F238E27FC236}">
                  <a16:creationId xmlns:a16="http://schemas.microsoft.com/office/drawing/2014/main" id="{73B9A2CB-9FA0-5A0B-9242-117288111BDE}"/>
                </a:ext>
              </a:extLst>
            </p:cNvPr>
            <p:cNvSpPr/>
            <p:nvPr/>
          </p:nvSpPr>
          <p:spPr>
            <a:xfrm>
              <a:off x="3429000" y="7570170"/>
              <a:ext cx="987552" cy="468000"/>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438280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623EF11-FA6F-B09D-E853-8FEE5F347861}"/>
              </a:ext>
            </a:extLst>
          </p:cNvPr>
          <p:cNvSpPr>
            <a:spLocks noGrp="1"/>
          </p:cNvSpPr>
          <p:nvPr>
            <p:ph type="title"/>
          </p:nvPr>
        </p:nvSpPr>
        <p:spPr/>
        <p:txBody>
          <a:bodyPr/>
          <a:lstStyle/>
          <a:p>
            <a:r>
              <a:rPr kumimoji="1" lang="ja-JP" altLang="en-US" dirty="0"/>
              <a:t>各種申請概要とユースケース別早見表</a:t>
            </a:r>
          </a:p>
        </p:txBody>
      </p:sp>
      <p:sp>
        <p:nvSpPr>
          <p:cNvPr id="9" name="スライド番号プレースホルダー 1">
            <a:extLst>
              <a:ext uri="{FF2B5EF4-FFF2-40B4-BE49-F238E27FC236}">
                <a16:creationId xmlns:a16="http://schemas.microsoft.com/office/drawing/2014/main" id="{FD8E1183-79BE-1B02-1277-55FC8C6041C3}"/>
              </a:ext>
            </a:extLst>
          </p:cNvPr>
          <p:cNvSpPr txBox="1">
            <a:spLocks/>
          </p:cNvSpPr>
          <p:nvPr/>
        </p:nvSpPr>
        <p:spPr>
          <a:xfrm>
            <a:off x="6354849" y="9673201"/>
            <a:ext cx="338890" cy="17697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38100" marR="0" lvl="0" indent="0" algn="l" rtl="0">
              <a:lnSpc>
                <a:spcPct val="100000"/>
              </a:lnSpc>
              <a:spcBef>
                <a:spcPts val="0"/>
              </a:spcBef>
              <a:spcAft>
                <a:spcPts val="0"/>
              </a:spcAft>
              <a:buClr>
                <a:srgbClr val="000000"/>
              </a:buClr>
              <a:buSzPts val="1150"/>
              <a:buFont typeface="Arial"/>
              <a:buNone/>
              <a:defRPr sz="1150" b="0" i="0" u="none" strike="noStrike" cap="none">
                <a:solidFill>
                  <a:schemeClr val="bg1"/>
                </a:solidFill>
                <a:latin typeface="+mj-lt"/>
                <a:ea typeface="Helvetica Neue"/>
                <a:cs typeface="Helvetica Neue"/>
                <a:sym typeface="Helvetica Neue"/>
              </a:defRPr>
            </a:lvl1pPr>
            <a:lvl2pPr marL="38100" marR="0" lvl="1" indent="0" algn="l" rtl="0">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2pPr>
            <a:lvl3pPr marL="38100" marR="0" lvl="2" indent="0" algn="l" rtl="0">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3pPr>
            <a:lvl4pPr marL="38100" marR="0" lvl="3" indent="0" algn="l" rtl="0">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4pPr>
            <a:lvl5pPr marL="38100" marR="0" lvl="4" indent="0" algn="l" rtl="0">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5pPr>
            <a:lvl6pPr marL="38100" marR="0" lvl="5" indent="0" algn="l" rtl="0">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6pPr>
            <a:lvl7pPr marL="38100" marR="0" lvl="6" indent="0" algn="l" rtl="0">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7pPr>
            <a:lvl8pPr marL="38100" marR="0" lvl="7" indent="0" algn="l" rtl="0">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8pPr>
            <a:lvl9pPr marL="38100" marR="0" lvl="8" indent="0" algn="l" rtl="0">
              <a:lnSpc>
                <a:spcPct val="100000"/>
              </a:lnSpc>
              <a:spcBef>
                <a:spcPts val="0"/>
              </a:spcBef>
              <a:spcAft>
                <a:spcPts val="0"/>
              </a:spcAft>
              <a:buClr>
                <a:srgbClr val="000000"/>
              </a:buClr>
              <a:buSzPts val="1150"/>
              <a:buFont typeface="Arial"/>
              <a:buNone/>
              <a:defRPr sz="1150" b="0" i="0" u="none" strike="noStrike" cap="none">
                <a:solidFill>
                  <a:srgbClr val="7E7E7E"/>
                </a:solidFill>
                <a:latin typeface="Helvetica Neue"/>
                <a:ea typeface="Helvetica Neue"/>
                <a:cs typeface="Helvetica Neue"/>
                <a:sym typeface="Helvetica Neue"/>
              </a:defRPr>
            </a:lvl9pPr>
          </a:lstStyle>
          <a:p>
            <a:pPr algn="r"/>
            <a:fld id="{00000000-1234-1234-1234-123412341234}" type="slidenum">
              <a:rPr lang="en-US" altLang="ja-JP" smtClean="0"/>
              <a:pPr algn="r"/>
              <a:t>3</a:t>
            </a:fld>
            <a:endParaRPr lang="ja-JP" altLang="en-US" dirty="0"/>
          </a:p>
        </p:txBody>
      </p:sp>
      <p:graphicFrame>
        <p:nvGraphicFramePr>
          <p:cNvPr id="10" name="表 10">
            <a:extLst>
              <a:ext uri="{FF2B5EF4-FFF2-40B4-BE49-F238E27FC236}">
                <a16:creationId xmlns:a16="http://schemas.microsoft.com/office/drawing/2014/main" id="{0607C064-2BEC-88DD-4997-657C9612DE24}"/>
              </a:ext>
            </a:extLst>
          </p:cNvPr>
          <p:cNvGraphicFramePr>
            <a:graphicFrameLocks noGrp="1"/>
          </p:cNvGraphicFramePr>
          <p:nvPr>
            <p:extLst>
              <p:ext uri="{D42A27DB-BD31-4B8C-83A1-F6EECF244321}">
                <p14:modId xmlns:p14="http://schemas.microsoft.com/office/powerpoint/2010/main" val="1957695684"/>
              </p:ext>
            </p:extLst>
          </p:nvPr>
        </p:nvGraphicFramePr>
        <p:xfrm>
          <a:off x="267409" y="6126607"/>
          <a:ext cx="6323182" cy="2661853"/>
        </p:xfrm>
        <a:graphic>
          <a:graphicData uri="http://schemas.openxmlformats.org/drawingml/2006/table">
            <a:tbl>
              <a:tblPr firstRow="1" bandRow="1">
                <a:tableStyleId>{87E148D1-D0B7-474C-A827-A881146C064E}</a:tableStyleId>
              </a:tblPr>
              <a:tblGrid>
                <a:gridCol w="2559611">
                  <a:extLst>
                    <a:ext uri="{9D8B030D-6E8A-4147-A177-3AD203B41FA5}">
                      <a16:colId xmlns:a16="http://schemas.microsoft.com/office/drawing/2014/main" val="4283101711"/>
                    </a:ext>
                  </a:extLst>
                </a:gridCol>
                <a:gridCol w="1498237">
                  <a:extLst>
                    <a:ext uri="{9D8B030D-6E8A-4147-A177-3AD203B41FA5}">
                      <a16:colId xmlns:a16="http://schemas.microsoft.com/office/drawing/2014/main" val="1493053700"/>
                    </a:ext>
                  </a:extLst>
                </a:gridCol>
                <a:gridCol w="638629">
                  <a:extLst>
                    <a:ext uri="{9D8B030D-6E8A-4147-A177-3AD203B41FA5}">
                      <a16:colId xmlns:a16="http://schemas.microsoft.com/office/drawing/2014/main" val="137339293"/>
                    </a:ext>
                  </a:extLst>
                </a:gridCol>
                <a:gridCol w="726705">
                  <a:extLst>
                    <a:ext uri="{9D8B030D-6E8A-4147-A177-3AD203B41FA5}">
                      <a16:colId xmlns:a16="http://schemas.microsoft.com/office/drawing/2014/main" val="2850457956"/>
                    </a:ext>
                  </a:extLst>
                </a:gridCol>
                <a:gridCol w="900000">
                  <a:extLst>
                    <a:ext uri="{9D8B030D-6E8A-4147-A177-3AD203B41FA5}">
                      <a16:colId xmlns:a16="http://schemas.microsoft.com/office/drawing/2014/main" val="2598947651"/>
                    </a:ext>
                  </a:extLst>
                </a:gridCol>
              </a:tblGrid>
              <a:tr h="330133">
                <a:tc>
                  <a:txBody>
                    <a:bodyPr/>
                    <a:lstStyle/>
                    <a:p>
                      <a:pPr algn="ctr"/>
                      <a:r>
                        <a:rPr kumimoji="1" lang="ja-JP" altLang="en-US" sz="1100" b="1" baseline="0" dirty="0">
                          <a:solidFill>
                            <a:schemeClr val="bg1"/>
                          </a:solidFill>
                          <a:latin typeface="HG丸ｺﾞｼｯｸM-PRO" panose="020F0600000000000000" pitchFamily="50" charset="-128"/>
                          <a:ea typeface="HG丸ｺﾞｼｯｸM-PRO" panose="020F0600000000000000" pitchFamily="50" charset="-128"/>
                        </a:rPr>
                        <a:t>ユースケース</a:t>
                      </a:r>
                    </a:p>
                  </a:txBody>
                  <a:tcPr>
                    <a:solidFill>
                      <a:srgbClr val="58A854"/>
                    </a:solidFill>
                  </a:tcPr>
                </a:tc>
                <a:tc>
                  <a:txBody>
                    <a:bodyPr/>
                    <a:lstStyle/>
                    <a:p>
                      <a:pPr algn="ctr"/>
                      <a:r>
                        <a:rPr kumimoji="1" lang="ja-JP" altLang="en-US" sz="1100" b="1" baseline="0" dirty="0">
                          <a:solidFill>
                            <a:schemeClr val="bg1"/>
                          </a:solidFill>
                          <a:latin typeface="HG丸ｺﾞｼｯｸM-PRO" panose="020F0600000000000000" pitchFamily="50" charset="-128"/>
                          <a:ea typeface="HG丸ｺﾞｼｯｸM-PRO" panose="020F0600000000000000" pitchFamily="50" charset="-128"/>
                        </a:rPr>
                        <a:t>対応方法</a:t>
                      </a:r>
                    </a:p>
                  </a:txBody>
                  <a:tcPr>
                    <a:solidFill>
                      <a:srgbClr val="58A854"/>
                    </a:solidFill>
                  </a:tcPr>
                </a:tc>
                <a:tc>
                  <a:txBody>
                    <a:bodyPr/>
                    <a:lstStyle/>
                    <a:p>
                      <a:pPr algn="ctr"/>
                      <a:r>
                        <a:rPr kumimoji="1" lang="en-US" altLang="ja-JP" sz="1100" b="1" baseline="0" dirty="0">
                          <a:solidFill>
                            <a:schemeClr val="bg1"/>
                          </a:solidFill>
                          <a:latin typeface="HG丸ｺﾞｼｯｸM-PRO" panose="020F0600000000000000" pitchFamily="50" charset="-128"/>
                          <a:ea typeface="HG丸ｺﾞｼｯｸM-PRO" panose="020F0600000000000000" pitchFamily="50" charset="-128"/>
                        </a:rPr>
                        <a:t>PC</a:t>
                      </a:r>
                      <a:endParaRPr kumimoji="1" lang="ja-JP" altLang="en-US" sz="1100" b="1" baseline="0" dirty="0">
                        <a:solidFill>
                          <a:schemeClr val="bg1"/>
                        </a:solidFill>
                        <a:latin typeface="HG丸ｺﾞｼｯｸM-PRO" panose="020F0600000000000000" pitchFamily="50" charset="-128"/>
                        <a:ea typeface="HG丸ｺﾞｼｯｸM-PRO" panose="020F0600000000000000" pitchFamily="50" charset="-128"/>
                      </a:endParaRPr>
                    </a:p>
                  </a:txBody>
                  <a:tcPr>
                    <a:lnR w="12700" cap="flat" cmpd="sng" algn="ctr">
                      <a:solidFill>
                        <a:schemeClr val="tx1"/>
                      </a:solidFill>
                      <a:prstDash val="sysDash"/>
                      <a:round/>
                      <a:headEnd type="none" w="med" len="med"/>
                      <a:tailEnd type="none" w="med" len="med"/>
                    </a:lnR>
                    <a:solidFill>
                      <a:srgbClr val="58A854"/>
                    </a:solidFill>
                  </a:tcPr>
                </a:tc>
                <a:tc>
                  <a:txBody>
                    <a:bodyPr/>
                    <a:lstStyle/>
                    <a:p>
                      <a:pPr algn="ctr"/>
                      <a:r>
                        <a:rPr kumimoji="1" lang="ja-JP" altLang="en-US" sz="1100" b="1" baseline="0" dirty="0">
                          <a:solidFill>
                            <a:schemeClr val="bg1"/>
                          </a:solidFill>
                          <a:latin typeface="HG丸ｺﾞｼｯｸM-PRO" panose="020F0600000000000000" pitchFamily="50" charset="-128"/>
                          <a:ea typeface="HG丸ｺﾞｼｯｸM-PRO" panose="020F0600000000000000" pitchFamily="50" charset="-128"/>
                        </a:rPr>
                        <a:t>スマホ</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solidFill>
                      <a:srgbClr val="58A854"/>
                    </a:solidFill>
                  </a:tcPr>
                </a:tc>
                <a:tc>
                  <a:txBody>
                    <a:bodyPr/>
                    <a:lstStyle/>
                    <a:p>
                      <a:pPr algn="ctr"/>
                      <a:r>
                        <a:rPr kumimoji="1" lang="ja-JP" altLang="en-US" sz="1100" b="1" baseline="0" dirty="0">
                          <a:solidFill>
                            <a:schemeClr val="bg1"/>
                          </a:solidFill>
                          <a:latin typeface="HG丸ｺﾞｼｯｸM-PRO" panose="020F0600000000000000" pitchFamily="50" charset="-128"/>
                          <a:ea typeface="HG丸ｺﾞｼｯｸM-PRO" panose="020F0600000000000000" pitchFamily="50" charset="-128"/>
                        </a:rPr>
                        <a:t>タブレット</a:t>
                      </a:r>
                    </a:p>
                  </a:txBody>
                  <a:tcPr>
                    <a:lnL w="12700" cap="flat" cmpd="sng" algn="ctr">
                      <a:solidFill>
                        <a:schemeClr val="tx1"/>
                      </a:solidFill>
                      <a:prstDash val="sysDash"/>
                      <a:round/>
                      <a:headEnd type="none" w="med" len="med"/>
                      <a:tailEnd type="none" w="med" len="med"/>
                    </a:lnL>
                    <a:solidFill>
                      <a:srgbClr val="58A854"/>
                    </a:solidFill>
                  </a:tcPr>
                </a:tc>
                <a:extLst>
                  <a:ext uri="{0D108BD9-81ED-4DB2-BD59-A6C34878D82A}">
                    <a16:rowId xmlns:a16="http://schemas.microsoft.com/office/drawing/2014/main" val="2190194990"/>
                  </a:ext>
                </a:extLst>
              </a:tr>
              <a:tr h="255507">
                <a:tc>
                  <a:txBody>
                    <a:bodyPr/>
                    <a:lstStyle/>
                    <a:p>
                      <a:r>
                        <a:rPr kumimoji="1" lang="ja-JP" altLang="en-US" sz="1100" baseline="0" dirty="0">
                          <a:latin typeface="HG丸ｺﾞｼｯｸM-PRO" panose="020F0600000000000000" pitchFamily="50" charset="-128"/>
                          <a:ea typeface="HG丸ｺﾞｼｯｸM-PRO" panose="020F0600000000000000" pitchFamily="50" charset="-128"/>
                        </a:rPr>
                        <a:t>ジンジャーにログインしたい</a:t>
                      </a:r>
                    </a:p>
                  </a:txBody>
                  <a:tcPr/>
                </a:tc>
                <a:tc>
                  <a:txBody>
                    <a:bodyPr/>
                    <a:lstStyle/>
                    <a:p>
                      <a:r>
                        <a:rPr kumimoji="1" lang="ja-JP" altLang="en-US" sz="1100" baseline="0" dirty="0">
                          <a:latin typeface="HG丸ｺﾞｼｯｸM-PRO" panose="020F0600000000000000" pitchFamily="50" charset="-128"/>
                          <a:ea typeface="HG丸ｺﾞｼｯｸM-PRO" panose="020F0600000000000000" pitchFamily="50" charset="-128"/>
                        </a:rPr>
                        <a:t>ログイン</a:t>
                      </a:r>
                    </a:p>
                  </a:txBody>
                  <a:tcPr/>
                </a:tc>
                <a:tc>
                  <a:txBody>
                    <a:bodyPr/>
                    <a:lstStyle/>
                    <a:p>
                      <a:pPr algn="ctr"/>
                      <a:r>
                        <a:rPr kumimoji="1" lang="ja-JP" altLang="en-US" sz="1100" baseline="0" dirty="0">
                          <a:latin typeface="HG丸ｺﾞｼｯｸM-PRO" panose="020F0600000000000000" pitchFamily="50" charset="-128"/>
                          <a:ea typeface="HG丸ｺﾞｼｯｸM-PRO" panose="020F0600000000000000" pitchFamily="50" charset="-128"/>
                          <a:hlinkClick r:id="rId2" action="ppaction://hlinksldjump"/>
                        </a:rPr>
                        <a:t>〇</a:t>
                      </a:r>
                      <a:endParaRPr kumimoji="1" lang="ja-JP" altLang="en-US" sz="1100" baseline="0" dirty="0">
                        <a:latin typeface="HG丸ｺﾞｼｯｸM-PRO" panose="020F0600000000000000" pitchFamily="50" charset="-128"/>
                        <a:ea typeface="HG丸ｺﾞｼｯｸM-PRO" panose="020F0600000000000000" pitchFamily="50" charset="-128"/>
                      </a:endParaRPr>
                    </a:p>
                  </a:txBody>
                  <a:tcPr>
                    <a:lnR w="12700" cap="flat" cmpd="sng" algn="ctr">
                      <a:solidFill>
                        <a:schemeClr val="tx1"/>
                      </a:solidFill>
                      <a:prstDash val="sysDash"/>
                      <a:round/>
                      <a:headEnd type="none" w="med" len="med"/>
                      <a:tailEnd type="none" w="med" len="med"/>
                    </a:lnR>
                  </a:tcPr>
                </a:tc>
                <a:tc>
                  <a:txBody>
                    <a:bodyPr/>
                    <a:lstStyle/>
                    <a:p>
                      <a:pPr algn="ctr"/>
                      <a:r>
                        <a:rPr kumimoji="1" lang="ja-JP" altLang="en-US" sz="1100" baseline="0" dirty="0">
                          <a:latin typeface="HG丸ｺﾞｼｯｸM-PRO" panose="020F0600000000000000" pitchFamily="50" charset="-128"/>
                          <a:ea typeface="HG丸ｺﾞｼｯｸM-PRO" panose="020F0600000000000000" pitchFamily="50" charset="-128"/>
                          <a:hlinkClick r:id="rId3" action="ppaction://hlinksldjump"/>
                        </a:rPr>
                        <a:t>〇</a:t>
                      </a:r>
                      <a:endParaRPr kumimoji="1" lang="ja-JP" altLang="en-US" sz="1100" baseline="0" dirty="0">
                        <a:latin typeface="HG丸ｺﾞｼｯｸM-PRO" panose="020F0600000000000000" pitchFamily="50" charset="-128"/>
                        <a:ea typeface="HG丸ｺﾞｼｯｸM-PRO" panose="020F0600000000000000"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kumimoji="1" lang="ja-JP" altLang="en-US" sz="1100" baseline="0" dirty="0">
                          <a:latin typeface="HG丸ｺﾞｼｯｸM-PRO" panose="020F0600000000000000" pitchFamily="50" charset="-128"/>
                          <a:ea typeface="HG丸ｺﾞｼｯｸM-PRO" panose="020F0600000000000000" pitchFamily="50" charset="-128"/>
                          <a:hlinkClick r:id="rId4" action="ppaction://hlinksldjump"/>
                        </a:rPr>
                        <a:t>〇</a:t>
                      </a:r>
                      <a:r>
                        <a:rPr kumimoji="1" lang="en-US" altLang="ja-JP" sz="900" baseline="0" dirty="0">
                          <a:latin typeface="HG丸ｺﾞｼｯｸM-PRO" panose="020F0600000000000000" pitchFamily="50" charset="-128"/>
                          <a:ea typeface="HG丸ｺﾞｼｯｸM-PRO" panose="020F0600000000000000" pitchFamily="50" charset="-128"/>
                        </a:rPr>
                        <a:t>(※1)</a:t>
                      </a:r>
                      <a:endParaRPr kumimoji="1" lang="ja-JP" altLang="en-US" sz="1100" baseline="0" dirty="0">
                        <a:latin typeface="HG丸ｺﾞｼｯｸM-PRO" panose="020F0600000000000000" pitchFamily="50" charset="-128"/>
                        <a:ea typeface="HG丸ｺﾞｼｯｸM-PRO" panose="020F0600000000000000" pitchFamily="50" charset="-128"/>
                      </a:endParaRPr>
                    </a:p>
                  </a:txBody>
                  <a:tcPr>
                    <a:lnL w="12700" cap="flat" cmpd="sng" algn="ctr">
                      <a:solidFill>
                        <a:schemeClr val="tx1"/>
                      </a:solidFill>
                      <a:prstDash val="sysDash"/>
                      <a:round/>
                      <a:headEnd type="none" w="med" len="med"/>
                      <a:tailEnd type="none" w="med" len="med"/>
                    </a:lnL>
                  </a:tcPr>
                </a:tc>
                <a:extLst>
                  <a:ext uri="{0D108BD9-81ED-4DB2-BD59-A6C34878D82A}">
                    <a16:rowId xmlns:a16="http://schemas.microsoft.com/office/drawing/2014/main" val="972343195"/>
                  </a:ext>
                </a:extLst>
              </a:tr>
              <a:tr h="255507">
                <a:tc>
                  <a:txBody>
                    <a:bodyPr/>
                    <a:lstStyle/>
                    <a:p>
                      <a:r>
                        <a:rPr kumimoji="1" lang="ja-JP" altLang="en-US" sz="1100" baseline="0" dirty="0">
                          <a:latin typeface="HG丸ｺﾞｼｯｸM-PRO" panose="020F0600000000000000" pitchFamily="50" charset="-128"/>
                          <a:ea typeface="HG丸ｺﾞｼｯｸM-PRO" panose="020F0600000000000000" pitchFamily="50" charset="-128"/>
                        </a:rPr>
                        <a:t>打刻をしたい</a:t>
                      </a:r>
                      <a:endParaRPr kumimoji="1" lang="en-US" altLang="ja-JP" sz="1100" baseline="0" dirty="0">
                        <a:latin typeface="HG丸ｺﾞｼｯｸM-PRO" panose="020F0600000000000000" pitchFamily="50" charset="-128"/>
                        <a:ea typeface="HG丸ｺﾞｼｯｸM-PRO" panose="020F0600000000000000" pitchFamily="50" charset="-128"/>
                      </a:endParaRPr>
                    </a:p>
                  </a:txBody>
                  <a:tcPr/>
                </a:tc>
                <a:tc>
                  <a:txBody>
                    <a:bodyPr/>
                    <a:lstStyle/>
                    <a:p>
                      <a:r>
                        <a:rPr kumimoji="1" lang="ja-JP" altLang="en-US" sz="1100" baseline="0" dirty="0">
                          <a:latin typeface="HG丸ｺﾞｼｯｸM-PRO" panose="020F0600000000000000" pitchFamily="50" charset="-128"/>
                          <a:ea typeface="HG丸ｺﾞｼｯｸM-PRO" panose="020F0600000000000000" pitchFamily="50" charset="-128"/>
                        </a:rPr>
                        <a:t>打刻</a:t>
                      </a:r>
                    </a:p>
                  </a:txBody>
                  <a:tcPr/>
                </a:tc>
                <a:tc>
                  <a:txBody>
                    <a:bodyPr/>
                    <a:lstStyle/>
                    <a:p>
                      <a:pPr algn="ctr"/>
                      <a:r>
                        <a:rPr kumimoji="1" lang="ja-JP" altLang="en-US" sz="1100" baseline="0" dirty="0">
                          <a:latin typeface="HG丸ｺﾞｼｯｸM-PRO" panose="020F0600000000000000" pitchFamily="50" charset="-128"/>
                          <a:ea typeface="HG丸ｺﾞｼｯｸM-PRO" panose="020F0600000000000000" pitchFamily="50" charset="-128"/>
                          <a:hlinkClick r:id="rId5" action="ppaction://hlinksldjump"/>
                        </a:rPr>
                        <a:t>〇</a:t>
                      </a:r>
                      <a:endParaRPr kumimoji="1" lang="ja-JP" altLang="en-US" sz="1100" baseline="0" dirty="0">
                        <a:latin typeface="HG丸ｺﾞｼｯｸM-PRO" panose="020F0600000000000000" pitchFamily="50" charset="-128"/>
                        <a:ea typeface="HG丸ｺﾞｼｯｸM-PRO" panose="020F0600000000000000" pitchFamily="50" charset="-128"/>
                      </a:endParaRPr>
                    </a:p>
                  </a:txBody>
                  <a:tcPr>
                    <a:lnR w="12700" cap="flat" cmpd="sng" algn="ctr">
                      <a:solidFill>
                        <a:schemeClr val="tx1"/>
                      </a:solidFill>
                      <a:prstDash val="sysDash"/>
                      <a:round/>
                      <a:headEnd type="none" w="med" len="med"/>
                      <a:tailEnd type="none" w="med" len="med"/>
                    </a:lnR>
                  </a:tcPr>
                </a:tc>
                <a:tc>
                  <a:txBody>
                    <a:bodyPr/>
                    <a:lstStyle/>
                    <a:p>
                      <a:pPr algn="ctr"/>
                      <a:r>
                        <a:rPr kumimoji="1" lang="ja-JP" altLang="en-US" sz="1100" baseline="0" dirty="0">
                          <a:latin typeface="HG丸ｺﾞｼｯｸM-PRO" panose="020F0600000000000000" pitchFamily="50" charset="-128"/>
                          <a:ea typeface="HG丸ｺﾞｼｯｸM-PRO" panose="020F0600000000000000" pitchFamily="50" charset="-128"/>
                          <a:hlinkClick r:id="rId6" action="ppaction://hlinksldjump"/>
                        </a:rPr>
                        <a:t>〇</a:t>
                      </a:r>
                      <a:endParaRPr kumimoji="1" lang="ja-JP" altLang="en-US" sz="1100" baseline="0" dirty="0">
                        <a:latin typeface="HG丸ｺﾞｼｯｸM-PRO" panose="020F0600000000000000" pitchFamily="50" charset="-128"/>
                        <a:ea typeface="HG丸ｺﾞｼｯｸM-PRO" panose="020F0600000000000000"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kumimoji="1" lang="ja-JP" altLang="en-US" sz="1100" baseline="0" dirty="0">
                          <a:latin typeface="HG丸ｺﾞｼｯｸM-PRO" panose="020F0600000000000000" pitchFamily="50" charset="-128"/>
                          <a:ea typeface="HG丸ｺﾞｼｯｸM-PRO" panose="020F0600000000000000" pitchFamily="50" charset="-128"/>
                          <a:hlinkClick r:id="rId7" action="ppaction://hlinksldjump"/>
                        </a:rPr>
                        <a:t>〇</a:t>
                      </a:r>
                      <a:endParaRPr kumimoji="1" lang="ja-JP" altLang="en-US" sz="1100" baseline="0" dirty="0">
                        <a:latin typeface="HG丸ｺﾞｼｯｸM-PRO" panose="020F0600000000000000" pitchFamily="50" charset="-128"/>
                        <a:ea typeface="HG丸ｺﾞｼｯｸM-PRO" panose="020F0600000000000000" pitchFamily="50" charset="-128"/>
                      </a:endParaRPr>
                    </a:p>
                  </a:txBody>
                  <a:tcPr>
                    <a:lnL w="12700" cap="flat" cmpd="sng" algn="ctr">
                      <a:solidFill>
                        <a:schemeClr val="tx1"/>
                      </a:solidFill>
                      <a:prstDash val="sysDash"/>
                      <a:round/>
                      <a:headEnd type="none" w="med" len="med"/>
                      <a:tailEnd type="none" w="med" len="med"/>
                    </a:lnL>
                  </a:tcPr>
                </a:tc>
                <a:extLst>
                  <a:ext uri="{0D108BD9-81ED-4DB2-BD59-A6C34878D82A}">
                    <a16:rowId xmlns:a16="http://schemas.microsoft.com/office/drawing/2014/main" val="1947981378"/>
                  </a:ext>
                </a:extLst>
              </a:tr>
              <a:tr h="255507">
                <a:tc>
                  <a:txBody>
                    <a:bodyPr/>
                    <a:lstStyle/>
                    <a:p>
                      <a:r>
                        <a:rPr kumimoji="1" lang="ja-JP" altLang="en-US" sz="1100" baseline="0" dirty="0">
                          <a:latin typeface="HG丸ｺﾞｼｯｸM-PRO" panose="020F0600000000000000" pitchFamily="50" charset="-128"/>
                          <a:ea typeface="HG丸ｺﾞｼｯｸM-PRO" panose="020F0600000000000000" pitchFamily="50" charset="-128"/>
                        </a:rPr>
                        <a:t>打刻を忘れたため、修正したい</a:t>
                      </a:r>
                      <a:endParaRPr kumimoji="1" lang="en-US" altLang="ja-JP" sz="1100" baseline="0" dirty="0">
                        <a:latin typeface="HG丸ｺﾞｼｯｸM-PRO" panose="020F0600000000000000" pitchFamily="50" charset="-128"/>
                        <a:ea typeface="HG丸ｺﾞｼｯｸM-PRO" panose="020F0600000000000000" pitchFamily="50" charset="-128"/>
                      </a:endParaRPr>
                    </a:p>
                  </a:txBody>
                  <a:tcPr/>
                </a:tc>
                <a:tc>
                  <a:txBody>
                    <a:bodyPr/>
                    <a:lstStyle/>
                    <a:p>
                      <a:r>
                        <a:rPr kumimoji="1" lang="ja-JP" altLang="en-US" sz="1100" baseline="0" dirty="0">
                          <a:latin typeface="HG丸ｺﾞｼｯｸM-PRO" panose="020F0600000000000000" pitchFamily="50" charset="-128"/>
                          <a:ea typeface="HG丸ｺﾞｼｯｸM-PRO" panose="020F0600000000000000" pitchFamily="50" charset="-128"/>
                        </a:rPr>
                        <a:t>打刻修正申請</a:t>
                      </a:r>
                    </a:p>
                  </a:txBody>
                  <a:tcPr/>
                </a:tc>
                <a:tc>
                  <a:txBody>
                    <a:bodyPr/>
                    <a:lstStyle/>
                    <a:p>
                      <a:pPr algn="ctr"/>
                      <a:r>
                        <a:rPr kumimoji="1" lang="ja-JP" altLang="en-US" sz="1100" baseline="0" dirty="0">
                          <a:latin typeface="HG丸ｺﾞｼｯｸM-PRO" panose="020F0600000000000000" pitchFamily="50" charset="-128"/>
                          <a:ea typeface="HG丸ｺﾞｼｯｸM-PRO" panose="020F0600000000000000" pitchFamily="50" charset="-128"/>
                          <a:hlinkClick r:id="rId8" action="ppaction://hlinksldjump"/>
                        </a:rPr>
                        <a:t>〇</a:t>
                      </a:r>
                      <a:endParaRPr kumimoji="1" lang="ja-JP" altLang="en-US" sz="1100" baseline="0" dirty="0">
                        <a:latin typeface="HG丸ｺﾞｼｯｸM-PRO" panose="020F0600000000000000" pitchFamily="50" charset="-128"/>
                        <a:ea typeface="HG丸ｺﾞｼｯｸM-PRO" panose="020F0600000000000000" pitchFamily="50" charset="-128"/>
                      </a:endParaRPr>
                    </a:p>
                  </a:txBody>
                  <a:tcPr>
                    <a:lnR w="12700" cap="flat" cmpd="sng" algn="ctr">
                      <a:solidFill>
                        <a:schemeClr val="tx1"/>
                      </a:solidFill>
                      <a:prstDash val="sysDash"/>
                      <a:round/>
                      <a:headEnd type="none" w="med" len="med"/>
                      <a:tailEnd type="none" w="med" len="med"/>
                    </a:lnR>
                  </a:tcPr>
                </a:tc>
                <a:tc>
                  <a:txBody>
                    <a:bodyPr/>
                    <a:lstStyle/>
                    <a:p>
                      <a:pPr algn="ctr"/>
                      <a:r>
                        <a:rPr kumimoji="1" lang="ja-JP" altLang="en-US" sz="1100" baseline="0" dirty="0">
                          <a:latin typeface="HG丸ｺﾞｼｯｸM-PRO" panose="020F0600000000000000" pitchFamily="50" charset="-128"/>
                          <a:ea typeface="HG丸ｺﾞｼｯｸM-PRO" panose="020F0600000000000000" pitchFamily="50" charset="-128"/>
                          <a:hlinkClick r:id="rId9" action="ppaction://hlinksldjump"/>
                        </a:rPr>
                        <a:t>〇</a:t>
                      </a:r>
                      <a:endParaRPr kumimoji="1" lang="ja-JP" altLang="en-US" sz="1100" baseline="0" dirty="0">
                        <a:latin typeface="HG丸ｺﾞｼｯｸM-PRO" panose="020F0600000000000000" pitchFamily="50" charset="-128"/>
                        <a:ea typeface="HG丸ｺﾞｼｯｸM-PRO" panose="020F0600000000000000"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kumimoji="1" lang="en-US" altLang="ja-JP" sz="1100" baseline="0" dirty="0">
                          <a:latin typeface="HG丸ｺﾞｼｯｸM-PRO" panose="020F0600000000000000" pitchFamily="50" charset="-128"/>
                          <a:ea typeface="HG丸ｺﾞｼｯｸM-PRO" panose="020F0600000000000000" pitchFamily="50" charset="-128"/>
                        </a:rPr>
                        <a:t>×</a:t>
                      </a:r>
                      <a:endParaRPr kumimoji="1" lang="ja-JP" altLang="en-US" sz="1100" baseline="0" dirty="0">
                        <a:latin typeface="HG丸ｺﾞｼｯｸM-PRO" panose="020F0600000000000000" pitchFamily="50" charset="-128"/>
                        <a:ea typeface="HG丸ｺﾞｼｯｸM-PRO" panose="020F0600000000000000" pitchFamily="50" charset="-128"/>
                      </a:endParaRPr>
                    </a:p>
                  </a:txBody>
                  <a:tcPr>
                    <a:lnL w="12700" cap="flat" cmpd="sng" algn="ctr">
                      <a:solidFill>
                        <a:schemeClr val="tx1"/>
                      </a:solidFill>
                      <a:prstDash val="sysDash"/>
                      <a:round/>
                      <a:headEnd type="none" w="med" len="med"/>
                      <a:tailEnd type="none" w="med" len="med"/>
                    </a:lnL>
                  </a:tcPr>
                </a:tc>
                <a:extLst>
                  <a:ext uri="{0D108BD9-81ED-4DB2-BD59-A6C34878D82A}">
                    <a16:rowId xmlns:a16="http://schemas.microsoft.com/office/drawing/2014/main" val="3208682738"/>
                  </a:ext>
                </a:extLst>
              </a:tr>
              <a:tr h="255507">
                <a:tc>
                  <a:txBody>
                    <a:bodyPr/>
                    <a:lstStyle/>
                    <a:p>
                      <a:r>
                        <a:rPr kumimoji="1" lang="ja-JP" altLang="en-US" sz="1100" baseline="0" dirty="0">
                          <a:latin typeface="HG丸ｺﾞｼｯｸM-PRO" panose="020F0600000000000000" pitchFamily="50" charset="-128"/>
                          <a:ea typeface="HG丸ｺﾞｼｯｸM-PRO" panose="020F0600000000000000" pitchFamily="50" charset="-128"/>
                        </a:rPr>
                        <a:t>勤務実績を確認したい</a:t>
                      </a:r>
                    </a:p>
                  </a:txBody>
                  <a:tcPr/>
                </a:tc>
                <a:tc>
                  <a:txBody>
                    <a:bodyPr/>
                    <a:lstStyle/>
                    <a:p>
                      <a:r>
                        <a:rPr kumimoji="1" lang="ja-JP" altLang="en-US" sz="1100" baseline="0" dirty="0">
                          <a:latin typeface="HG丸ｺﾞｼｯｸM-PRO" panose="020F0600000000000000" pitchFamily="50" charset="-128"/>
                          <a:ea typeface="HG丸ｺﾞｼｯｸM-PRO" panose="020F0600000000000000" pitchFamily="50" charset="-128"/>
                        </a:rPr>
                        <a:t>勤務実績を確認する</a:t>
                      </a:r>
                    </a:p>
                  </a:txBody>
                  <a:tcPr/>
                </a:tc>
                <a:tc>
                  <a:txBody>
                    <a:bodyPr/>
                    <a:lstStyle/>
                    <a:p>
                      <a:pPr algn="ctr"/>
                      <a:r>
                        <a:rPr kumimoji="1" lang="ja-JP" altLang="en-US" sz="1100" baseline="0" dirty="0">
                          <a:latin typeface="HG丸ｺﾞｼｯｸM-PRO" panose="020F0600000000000000" pitchFamily="50" charset="-128"/>
                          <a:ea typeface="HG丸ｺﾞｼｯｸM-PRO" panose="020F0600000000000000" pitchFamily="50" charset="-128"/>
                          <a:hlinkClick r:id="rId10" action="ppaction://hlinksldjump"/>
                        </a:rPr>
                        <a:t>〇</a:t>
                      </a:r>
                      <a:endParaRPr kumimoji="1" lang="ja-JP" altLang="en-US" sz="1100" baseline="0" dirty="0">
                        <a:latin typeface="HG丸ｺﾞｼｯｸM-PRO" panose="020F0600000000000000" pitchFamily="50" charset="-128"/>
                        <a:ea typeface="HG丸ｺﾞｼｯｸM-PRO" panose="020F0600000000000000" pitchFamily="50" charset="-128"/>
                      </a:endParaRPr>
                    </a:p>
                  </a:txBody>
                  <a:tcPr>
                    <a:lnR w="12700" cap="flat" cmpd="sng" algn="ctr">
                      <a:solidFill>
                        <a:schemeClr val="tx1"/>
                      </a:solidFill>
                      <a:prstDash val="sysDash"/>
                      <a:round/>
                      <a:headEnd type="none" w="med" len="med"/>
                      <a:tailEnd type="none" w="med" len="med"/>
                    </a:lnR>
                  </a:tcPr>
                </a:tc>
                <a:tc>
                  <a:txBody>
                    <a:bodyPr/>
                    <a:lstStyle/>
                    <a:p>
                      <a:pPr algn="ctr"/>
                      <a:r>
                        <a:rPr kumimoji="1" lang="ja-JP" altLang="en-US" sz="1100" baseline="0" dirty="0">
                          <a:latin typeface="HG丸ｺﾞｼｯｸM-PRO" panose="020F0600000000000000" pitchFamily="50" charset="-128"/>
                          <a:ea typeface="HG丸ｺﾞｼｯｸM-PRO" panose="020F0600000000000000" pitchFamily="50" charset="-128"/>
                          <a:hlinkClick r:id="rId11" action="ppaction://hlinksldjump"/>
                        </a:rPr>
                        <a:t>〇</a:t>
                      </a:r>
                      <a:endParaRPr kumimoji="1" lang="ja-JP" altLang="en-US" sz="1100" baseline="0" dirty="0">
                        <a:latin typeface="HG丸ｺﾞｼｯｸM-PRO" panose="020F0600000000000000" pitchFamily="50" charset="-128"/>
                        <a:ea typeface="HG丸ｺﾞｼｯｸM-PRO" panose="020F0600000000000000"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kumimoji="1" lang="en-US" altLang="ja-JP" sz="1100" baseline="0" dirty="0">
                          <a:latin typeface="HG丸ｺﾞｼｯｸM-PRO" panose="020F0600000000000000" pitchFamily="50" charset="-128"/>
                          <a:ea typeface="HG丸ｺﾞｼｯｸM-PRO" panose="020F0600000000000000" pitchFamily="50" charset="-128"/>
                        </a:rPr>
                        <a:t>×</a:t>
                      </a:r>
                      <a:endParaRPr kumimoji="1" lang="ja-JP" altLang="en-US" sz="1100" baseline="0" dirty="0">
                        <a:latin typeface="HG丸ｺﾞｼｯｸM-PRO" panose="020F0600000000000000" pitchFamily="50" charset="-128"/>
                        <a:ea typeface="HG丸ｺﾞｼｯｸM-PRO" panose="020F0600000000000000" pitchFamily="50" charset="-128"/>
                      </a:endParaRPr>
                    </a:p>
                  </a:txBody>
                  <a:tcPr>
                    <a:lnL w="12700" cap="flat" cmpd="sng" algn="ctr">
                      <a:solidFill>
                        <a:schemeClr val="tx1"/>
                      </a:solidFill>
                      <a:prstDash val="sysDash"/>
                      <a:round/>
                      <a:headEnd type="none" w="med" len="med"/>
                      <a:tailEnd type="none" w="med" len="med"/>
                    </a:lnL>
                  </a:tcPr>
                </a:tc>
                <a:extLst>
                  <a:ext uri="{0D108BD9-81ED-4DB2-BD59-A6C34878D82A}">
                    <a16:rowId xmlns:a16="http://schemas.microsoft.com/office/drawing/2014/main" val="488507130"/>
                  </a:ext>
                </a:extLst>
              </a:tr>
              <a:tr h="255507">
                <a:tc>
                  <a:txBody>
                    <a:bodyPr/>
                    <a:lstStyle/>
                    <a:p>
                      <a:r>
                        <a:rPr kumimoji="1" lang="ja-JP" altLang="en-US" sz="1100" baseline="0" dirty="0">
                          <a:latin typeface="HG丸ｺﾞｼｯｸM-PRO" panose="020F0600000000000000" pitchFamily="50" charset="-128"/>
                          <a:ea typeface="HG丸ｺﾞｼｯｸM-PRO" panose="020F0600000000000000" pitchFamily="50" charset="-128"/>
                        </a:rPr>
                        <a:t>休日の出勤を申請したい</a:t>
                      </a:r>
                    </a:p>
                  </a:txBody>
                  <a:tcPr/>
                </a:tc>
                <a:tc>
                  <a:txBody>
                    <a:bodyPr/>
                    <a:lstStyle/>
                    <a:p>
                      <a:r>
                        <a:rPr kumimoji="1" lang="ja-JP" altLang="en-US" sz="1100" baseline="0" dirty="0">
                          <a:latin typeface="HG丸ｺﾞｼｯｸM-PRO" panose="020F0600000000000000" pitchFamily="50" charset="-128"/>
                          <a:ea typeface="HG丸ｺﾞｼｯｸM-PRO" panose="020F0600000000000000" pitchFamily="50" charset="-128"/>
                        </a:rPr>
                        <a:t>休日出勤申請</a:t>
                      </a:r>
                    </a:p>
                  </a:txBody>
                  <a:tcPr/>
                </a:tc>
                <a:tc>
                  <a:txBody>
                    <a:bodyPr/>
                    <a:lstStyle/>
                    <a:p>
                      <a:pPr algn="ctr"/>
                      <a:r>
                        <a:rPr kumimoji="1" lang="ja-JP" altLang="en-US" sz="1100" baseline="0" dirty="0">
                          <a:latin typeface="HG丸ｺﾞｼｯｸM-PRO" panose="020F0600000000000000" pitchFamily="50" charset="-128"/>
                          <a:ea typeface="HG丸ｺﾞｼｯｸM-PRO" panose="020F0600000000000000" pitchFamily="50" charset="-128"/>
                          <a:hlinkClick r:id="rId12" action="ppaction://hlinksldjump"/>
                        </a:rPr>
                        <a:t>〇</a:t>
                      </a:r>
                      <a:endParaRPr kumimoji="1" lang="ja-JP" altLang="en-US" sz="1100" baseline="0" dirty="0">
                        <a:latin typeface="HG丸ｺﾞｼｯｸM-PRO" panose="020F0600000000000000" pitchFamily="50" charset="-128"/>
                        <a:ea typeface="HG丸ｺﾞｼｯｸM-PRO" panose="020F0600000000000000" pitchFamily="50" charset="-128"/>
                      </a:endParaRPr>
                    </a:p>
                  </a:txBody>
                  <a:tcPr>
                    <a:lnR w="12700" cap="flat" cmpd="sng" algn="ctr">
                      <a:solidFill>
                        <a:schemeClr val="tx1"/>
                      </a:solidFill>
                      <a:prstDash val="sysDash"/>
                      <a:round/>
                      <a:headEnd type="none" w="med" len="med"/>
                      <a:tailEnd type="none" w="med" len="med"/>
                    </a:lnR>
                  </a:tcPr>
                </a:tc>
                <a:tc>
                  <a:txBody>
                    <a:bodyPr/>
                    <a:lstStyle/>
                    <a:p>
                      <a:pPr algn="ctr"/>
                      <a:r>
                        <a:rPr kumimoji="1" lang="ja-JP" altLang="en-US" sz="1100" baseline="0" dirty="0">
                          <a:latin typeface="HG丸ｺﾞｼｯｸM-PRO" panose="020F0600000000000000" pitchFamily="50" charset="-128"/>
                          <a:ea typeface="HG丸ｺﾞｼｯｸM-PRO" panose="020F0600000000000000" pitchFamily="50" charset="-128"/>
                          <a:hlinkClick r:id="rId13" action="ppaction://hlinksldjump"/>
                        </a:rPr>
                        <a:t>〇</a:t>
                      </a:r>
                      <a:endParaRPr kumimoji="1" lang="ja-JP" altLang="en-US" sz="1100" baseline="0" dirty="0">
                        <a:latin typeface="HG丸ｺﾞｼｯｸM-PRO" panose="020F0600000000000000" pitchFamily="50" charset="-128"/>
                        <a:ea typeface="HG丸ｺﾞｼｯｸM-PRO" panose="020F0600000000000000"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kumimoji="1" lang="en-US" altLang="ja-JP" sz="1100" baseline="0" dirty="0">
                          <a:latin typeface="HG丸ｺﾞｼｯｸM-PRO" panose="020F0600000000000000" pitchFamily="50" charset="-128"/>
                          <a:ea typeface="HG丸ｺﾞｼｯｸM-PRO" panose="020F0600000000000000" pitchFamily="50" charset="-128"/>
                        </a:rPr>
                        <a:t>×</a:t>
                      </a:r>
                      <a:endParaRPr kumimoji="1" lang="ja-JP" altLang="en-US" sz="1100" baseline="0" dirty="0">
                        <a:latin typeface="HG丸ｺﾞｼｯｸM-PRO" panose="020F0600000000000000" pitchFamily="50" charset="-128"/>
                        <a:ea typeface="HG丸ｺﾞｼｯｸM-PRO" panose="020F0600000000000000" pitchFamily="50" charset="-128"/>
                      </a:endParaRPr>
                    </a:p>
                  </a:txBody>
                  <a:tcPr>
                    <a:lnL w="12700" cap="flat" cmpd="sng" algn="ctr">
                      <a:solidFill>
                        <a:schemeClr val="tx1"/>
                      </a:solidFill>
                      <a:prstDash val="sysDash"/>
                      <a:round/>
                      <a:headEnd type="none" w="med" len="med"/>
                      <a:tailEnd type="none" w="med" len="med"/>
                    </a:lnL>
                  </a:tcPr>
                </a:tc>
                <a:extLst>
                  <a:ext uri="{0D108BD9-81ED-4DB2-BD59-A6C34878D82A}">
                    <a16:rowId xmlns:a16="http://schemas.microsoft.com/office/drawing/2014/main" val="1473093583"/>
                  </a:ext>
                </a:extLst>
              </a:tr>
              <a:tr h="255507">
                <a:tc>
                  <a:txBody>
                    <a:bodyPr/>
                    <a:lstStyle/>
                    <a:p>
                      <a:r>
                        <a:rPr kumimoji="1" lang="ja-JP" altLang="en-US" sz="1100" baseline="0" dirty="0">
                          <a:latin typeface="HG丸ｺﾞｼｯｸM-PRO" panose="020F0600000000000000" pitchFamily="50" charset="-128"/>
                          <a:ea typeface="HG丸ｺﾞｼｯｸM-PRO" panose="020F0600000000000000" pitchFamily="50" charset="-128"/>
                        </a:rPr>
                        <a:t>振休・代休・休暇の取得申請をしたい</a:t>
                      </a:r>
                    </a:p>
                  </a:txBody>
                  <a:tcPr/>
                </a:tc>
                <a:tc>
                  <a:txBody>
                    <a:bodyPr/>
                    <a:lstStyle/>
                    <a:p>
                      <a:r>
                        <a:rPr kumimoji="1" lang="ja-JP" altLang="en-US" sz="1100" baseline="0" dirty="0">
                          <a:latin typeface="HG丸ｺﾞｼｯｸM-PRO" panose="020F0600000000000000" pitchFamily="50" charset="-128"/>
                          <a:ea typeface="HG丸ｺﾞｼｯｸM-PRO" panose="020F0600000000000000" pitchFamily="50" charset="-128"/>
                        </a:rPr>
                        <a:t>休日休暇申請</a:t>
                      </a:r>
                    </a:p>
                  </a:txBody>
                  <a:tcPr/>
                </a:tc>
                <a:tc>
                  <a:txBody>
                    <a:bodyPr/>
                    <a:lstStyle/>
                    <a:p>
                      <a:pPr algn="ctr"/>
                      <a:r>
                        <a:rPr kumimoji="1" lang="ja-JP" altLang="en-US" sz="1100" baseline="0" dirty="0">
                          <a:latin typeface="HG丸ｺﾞｼｯｸM-PRO" panose="020F0600000000000000" pitchFamily="50" charset="-128"/>
                          <a:ea typeface="HG丸ｺﾞｼｯｸM-PRO" panose="020F0600000000000000" pitchFamily="50" charset="-128"/>
                          <a:hlinkClick r:id="rId14" action="ppaction://hlinksldjump"/>
                        </a:rPr>
                        <a:t>〇</a:t>
                      </a:r>
                      <a:endParaRPr kumimoji="1" lang="ja-JP" altLang="en-US" sz="1100" baseline="0" dirty="0">
                        <a:latin typeface="HG丸ｺﾞｼｯｸM-PRO" panose="020F0600000000000000" pitchFamily="50" charset="-128"/>
                        <a:ea typeface="HG丸ｺﾞｼｯｸM-PRO" panose="020F0600000000000000" pitchFamily="50" charset="-128"/>
                      </a:endParaRPr>
                    </a:p>
                  </a:txBody>
                  <a:tcPr>
                    <a:lnR w="12700" cap="flat" cmpd="sng" algn="ctr">
                      <a:solidFill>
                        <a:schemeClr val="tx1"/>
                      </a:solidFill>
                      <a:prstDash val="sysDash"/>
                      <a:round/>
                      <a:headEnd type="none" w="med" len="med"/>
                      <a:tailEnd type="none" w="med" len="med"/>
                    </a:lnR>
                  </a:tcPr>
                </a:tc>
                <a:tc>
                  <a:txBody>
                    <a:bodyPr/>
                    <a:lstStyle/>
                    <a:p>
                      <a:pPr algn="ctr"/>
                      <a:r>
                        <a:rPr kumimoji="1" lang="ja-JP" altLang="en-US" sz="1100" baseline="0" dirty="0">
                          <a:latin typeface="HG丸ｺﾞｼｯｸM-PRO" panose="020F0600000000000000" pitchFamily="50" charset="-128"/>
                          <a:ea typeface="HG丸ｺﾞｼｯｸM-PRO" panose="020F0600000000000000" pitchFamily="50" charset="-128"/>
                          <a:hlinkClick r:id="rId15" action="ppaction://hlinksldjump"/>
                        </a:rPr>
                        <a:t>〇</a:t>
                      </a:r>
                      <a:endParaRPr kumimoji="1" lang="ja-JP" altLang="en-US" sz="1100" baseline="0" dirty="0">
                        <a:latin typeface="HG丸ｺﾞｼｯｸM-PRO" panose="020F0600000000000000" pitchFamily="50" charset="-128"/>
                        <a:ea typeface="HG丸ｺﾞｼｯｸM-PRO" panose="020F0600000000000000"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kumimoji="1" lang="en-US" altLang="ja-JP" sz="1100" baseline="0" dirty="0">
                          <a:latin typeface="HG丸ｺﾞｼｯｸM-PRO" panose="020F0600000000000000" pitchFamily="50" charset="-128"/>
                          <a:ea typeface="HG丸ｺﾞｼｯｸM-PRO" panose="020F0600000000000000" pitchFamily="50" charset="-128"/>
                        </a:rPr>
                        <a:t>×</a:t>
                      </a:r>
                      <a:endParaRPr kumimoji="1" lang="ja-JP" altLang="en-US" sz="1100" baseline="0" dirty="0">
                        <a:latin typeface="HG丸ｺﾞｼｯｸM-PRO" panose="020F0600000000000000" pitchFamily="50" charset="-128"/>
                        <a:ea typeface="HG丸ｺﾞｼｯｸM-PRO" panose="020F0600000000000000" pitchFamily="50" charset="-128"/>
                      </a:endParaRPr>
                    </a:p>
                  </a:txBody>
                  <a:tcPr>
                    <a:lnL w="12700" cap="flat" cmpd="sng" algn="ctr">
                      <a:solidFill>
                        <a:schemeClr val="tx1"/>
                      </a:solidFill>
                      <a:prstDash val="sysDash"/>
                      <a:round/>
                      <a:headEnd type="none" w="med" len="med"/>
                      <a:tailEnd type="none" w="med" len="med"/>
                    </a:lnL>
                  </a:tcPr>
                </a:tc>
                <a:extLst>
                  <a:ext uri="{0D108BD9-81ED-4DB2-BD59-A6C34878D82A}">
                    <a16:rowId xmlns:a16="http://schemas.microsoft.com/office/drawing/2014/main" val="846221127"/>
                  </a:ext>
                </a:extLst>
              </a:tr>
              <a:tr h="255507">
                <a:tc>
                  <a:txBody>
                    <a:bodyPr/>
                    <a:lstStyle/>
                    <a:p>
                      <a:r>
                        <a:rPr kumimoji="1" lang="ja-JP" altLang="en-US" sz="1100" baseline="0" dirty="0">
                          <a:latin typeface="HG丸ｺﾞｼｯｸM-PRO" panose="020F0600000000000000" pitchFamily="50" charset="-128"/>
                          <a:ea typeface="HG丸ｺﾞｼｯｸM-PRO" panose="020F0600000000000000" pitchFamily="50" charset="-128"/>
                        </a:rPr>
                        <a:t>シフトの希望を提出したい</a:t>
                      </a:r>
                    </a:p>
                  </a:txBody>
                  <a:tcPr/>
                </a:tc>
                <a:tc>
                  <a:txBody>
                    <a:bodyPr/>
                    <a:lstStyle/>
                    <a:p>
                      <a:r>
                        <a:rPr kumimoji="1" lang="ja-JP" altLang="en-US" sz="1100" baseline="0" dirty="0">
                          <a:latin typeface="HG丸ｺﾞｼｯｸM-PRO" panose="020F0600000000000000" pitchFamily="50" charset="-128"/>
                          <a:ea typeface="HG丸ｺﾞｼｯｸM-PRO" panose="020F0600000000000000" pitchFamily="50" charset="-128"/>
                        </a:rPr>
                        <a:t>スケジュール申請</a:t>
                      </a:r>
                    </a:p>
                  </a:txBody>
                  <a:tcPr/>
                </a:tc>
                <a:tc>
                  <a:txBody>
                    <a:bodyPr/>
                    <a:lstStyle/>
                    <a:p>
                      <a:pPr algn="ctr"/>
                      <a:r>
                        <a:rPr kumimoji="1" lang="ja-JP" altLang="en-US" sz="1100" baseline="0" dirty="0">
                          <a:latin typeface="HG丸ｺﾞｼｯｸM-PRO" panose="020F0600000000000000" pitchFamily="50" charset="-128"/>
                          <a:ea typeface="HG丸ｺﾞｼｯｸM-PRO" panose="020F0600000000000000" pitchFamily="50" charset="-128"/>
                          <a:hlinkClick r:id="rId16" action="ppaction://hlinksldjump"/>
                        </a:rPr>
                        <a:t>〇</a:t>
                      </a:r>
                      <a:endParaRPr kumimoji="1" lang="ja-JP" altLang="en-US" sz="1100" baseline="0" dirty="0">
                        <a:latin typeface="HG丸ｺﾞｼｯｸM-PRO" panose="020F0600000000000000" pitchFamily="50" charset="-128"/>
                        <a:ea typeface="HG丸ｺﾞｼｯｸM-PRO" panose="020F0600000000000000" pitchFamily="50" charset="-128"/>
                      </a:endParaRPr>
                    </a:p>
                  </a:txBody>
                  <a:tcPr>
                    <a:lnR w="12700" cap="flat" cmpd="sng" algn="ctr">
                      <a:solidFill>
                        <a:schemeClr val="tx1"/>
                      </a:solidFill>
                      <a:prstDash val="sysDash"/>
                      <a:round/>
                      <a:headEnd type="none" w="med" len="med"/>
                      <a:tailEnd type="none" w="med" len="med"/>
                    </a:lnR>
                  </a:tcPr>
                </a:tc>
                <a:tc>
                  <a:txBody>
                    <a:bodyPr/>
                    <a:lstStyle/>
                    <a:p>
                      <a:pPr algn="ctr"/>
                      <a:r>
                        <a:rPr kumimoji="1" lang="ja-JP" altLang="en-US" sz="1100" baseline="0" dirty="0">
                          <a:latin typeface="HG丸ｺﾞｼｯｸM-PRO" panose="020F0600000000000000" pitchFamily="50" charset="-128"/>
                          <a:ea typeface="HG丸ｺﾞｼｯｸM-PRO" panose="020F0600000000000000" pitchFamily="50" charset="-128"/>
                          <a:hlinkClick r:id="rId17" action="ppaction://hlinksldjump"/>
                        </a:rPr>
                        <a:t>〇</a:t>
                      </a:r>
                      <a:endParaRPr kumimoji="1" lang="ja-JP" altLang="en-US" sz="1100" baseline="0" dirty="0">
                        <a:latin typeface="HG丸ｺﾞｼｯｸM-PRO" panose="020F0600000000000000" pitchFamily="50" charset="-128"/>
                        <a:ea typeface="HG丸ｺﾞｼｯｸM-PRO" panose="020F0600000000000000"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kumimoji="1" lang="en-US" altLang="ja-JP" sz="1100" baseline="0" dirty="0">
                          <a:latin typeface="HG丸ｺﾞｼｯｸM-PRO" panose="020F0600000000000000" pitchFamily="50" charset="-128"/>
                          <a:ea typeface="HG丸ｺﾞｼｯｸM-PRO" panose="020F0600000000000000" pitchFamily="50" charset="-128"/>
                        </a:rPr>
                        <a:t>×</a:t>
                      </a:r>
                      <a:endParaRPr kumimoji="1" lang="ja-JP" altLang="en-US" sz="1100" baseline="0" dirty="0">
                        <a:latin typeface="HG丸ｺﾞｼｯｸM-PRO" panose="020F0600000000000000" pitchFamily="50" charset="-128"/>
                        <a:ea typeface="HG丸ｺﾞｼｯｸM-PRO" panose="020F0600000000000000" pitchFamily="50" charset="-128"/>
                      </a:endParaRPr>
                    </a:p>
                  </a:txBody>
                  <a:tcPr>
                    <a:lnL w="12700" cap="flat" cmpd="sng" algn="ctr">
                      <a:solidFill>
                        <a:schemeClr val="tx1"/>
                      </a:solidFill>
                      <a:prstDash val="sysDash"/>
                      <a:round/>
                      <a:headEnd type="none" w="med" len="med"/>
                      <a:tailEnd type="none" w="med" len="med"/>
                    </a:lnL>
                  </a:tcPr>
                </a:tc>
                <a:extLst>
                  <a:ext uri="{0D108BD9-81ED-4DB2-BD59-A6C34878D82A}">
                    <a16:rowId xmlns:a16="http://schemas.microsoft.com/office/drawing/2014/main" val="1149452883"/>
                  </a:ext>
                </a:extLst>
              </a:tr>
              <a:tr h="255507">
                <a:tc>
                  <a:txBody>
                    <a:bodyPr/>
                    <a:lstStyle/>
                    <a:p>
                      <a:r>
                        <a:rPr kumimoji="1" lang="ja-JP" altLang="en-US" sz="1100" baseline="0" dirty="0">
                          <a:latin typeface="HG丸ｺﾞｼｯｸM-PRO" panose="020F0600000000000000" pitchFamily="50" charset="-128"/>
                          <a:ea typeface="HG丸ｺﾞｼｯｸM-PRO" panose="020F0600000000000000" pitchFamily="50" charset="-128"/>
                        </a:rPr>
                        <a:t>残業を申請したい</a:t>
                      </a:r>
                    </a:p>
                  </a:txBody>
                  <a:tcPr/>
                </a:tc>
                <a:tc>
                  <a:txBody>
                    <a:bodyPr/>
                    <a:lstStyle/>
                    <a:p>
                      <a:r>
                        <a:rPr kumimoji="1" lang="ja-JP" altLang="en-US" sz="1100" baseline="0" dirty="0">
                          <a:latin typeface="HG丸ｺﾞｼｯｸM-PRO" panose="020F0600000000000000" pitchFamily="50" charset="-128"/>
                          <a:ea typeface="HG丸ｺﾞｼｯｸM-PRO" panose="020F0600000000000000" pitchFamily="50" charset="-128"/>
                        </a:rPr>
                        <a:t>残業申請</a:t>
                      </a:r>
                    </a:p>
                  </a:txBody>
                  <a:tcPr/>
                </a:tc>
                <a:tc>
                  <a:txBody>
                    <a:bodyPr/>
                    <a:lstStyle/>
                    <a:p>
                      <a:pPr algn="ctr"/>
                      <a:r>
                        <a:rPr kumimoji="1" lang="ja-JP" altLang="en-US" sz="1100" baseline="0" dirty="0">
                          <a:latin typeface="HG丸ｺﾞｼｯｸM-PRO" panose="020F0600000000000000" pitchFamily="50" charset="-128"/>
                          <a:ea typeface="HG丸ｺﾞｼｯｸM-PRO" panose="020F0600000000000000" pitchFamily="50" charset="-128"/>
                          <a:hlinkClick r:id="rId18" action="ppaction://hlinksldjump"/>
                        </a:rPr>
                        <a:t>〇</a:t>
                      </a:r>
                      <a:endParaRPr kumimoji="1" lang="ja-JP" altLang="en-US" sz="1100" baseline="0" dirty="0">
                        <a:latin typeface="HG丸ｺﾞｼｯｸM-PRO" panose="020F0600000000000000" pitchFamily="50" charset="-128"/>
                        <a:ea typeface="HG丸ｺﾞｼｯｸM-PRO" panose="020F0600000000000000" pitchFamily="50" charset="-128"/>
                      </a:endParaRPr>
                    </a:p>
                  </a:txBody>
                  <a:tcPr>
                    <a:lnR w="12700" cap="flat" cmpd="sng" algn="ctr">
                      <a:solidFill>
                        <a:schemeClr val="tx1"/>
                      </a:solidFill>
                      <a:prstDash val="sysDash"/>
                      <a:round/>
                      <a:headEnd type="none" w="med" len="med"/>
                      <a:tailEnd type="none" w="med" len="med"/>
                    </a:lnR>
                  </a:tcPr>
                </a:tc>
                <a:tc>
                  <a:txBody>
                    <a:bodyPr/>
                    <a:lstStyle/>
                    <a:p>
                      <a:pPr algn="ctr"/>
                      <a:r>
                        <a:rPr kumimoji="1" lang="ja-JP" altLang="en-US" sz="1100" baseline="0" dirty="0">
                          <a:latin typeface="HG丸ｺﾞｼｯｸM-PRO" panose="020F0600000000000000" pitchFamily="50" charset="-128"/>
                          <a:ea typeface="HG丸ｺﾞｼｯｸM-PRO" panose="020F0600000000000000" pitchFamily="50" charset="-128"/>
                          <a:hlinkClick r:id="rId19" action="ppaction://hlinksldjump"/>
                        </a:rPr>
                        <a:t>〇</a:t>
                      </a:r>
                      <a:endParaRPr kumimoji="1" lang="ja-JP" altLang="en-US" sz="1100" baseline="0" dirty="0">
                        <a:latin typeface="HG丸ｺﾞｼｯｸM-PRO" panose="020F0600000000000000" pitchFamily="50" charset="-128"/>
                        <a:ea typeface="HG丸ｺﾞｼｯｸM-PRO" panose="020F0600000000000000"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kumimoji="1" lang="en-US" altLang="ja-JP" sz="1100" baseline="0" dirty="0">
                          <a:latin typeface="HG丸ｺﾞｼｯｸM-PRO" panose="020F0600000000000000" pitchFamily="50" charset="-128"/>
                          <a:ea typeface="HG丸ｺﾞｼｯｸM-PRO" panose="020F0600000000000000" pitchFamily="50" charset="-128"/>
                        </a:rPr>
                        <a:t>×</a:t>
                      </a:r>
                      <a:endParaRPr kumimoji="1" lang="ja-JP" altLang="en-US" sz="1100" baseline="0" dirty="0">
                        <a:latin typeface="HG丸ｺﾞｼｯｸM-PRO" panose="020F0600000000000000" pitchFamily="50" charset="-128"/>
                        <a:ea typeface="HG丸ｺﾞｼｯｸM-PRO" panose="020F0600000000000000" pitchFamily="50" charset="-128"/>
                      </a:endParaRPr>
                    </a:p>
                  </a:txBody>
                  <a:tcPr>
                    <a:lnL w="12700" cap="flat" cmpd="sng" algn="ctr">
                      <a:solidFill>
                        <a:schemeClr val="tx1"/>
                      </a:solidFill>
                      <a:prstDash val="sysDash"/>
                      <a:round/>
                      <a:headEnd type="none" w="med" len="med"/>
                      <a:tailEnd type="none" w="med" len="med"/>
                    </a:lnL>
                  </a:tcPr>
                </a:tc>
                <a:extLst>
                  <a:ext uri="{0D108BD9-81ED-4DB2-BD59-A6C34878D82A}">
                    <a16:rowId xmlns:a16="http://schemas.microsoft.com/office/drawing/2014/main" val="3233927035"/>
                  </a:ext>
                </a:extLst>
              </a:tr>
              <a:tr h="255507">
                <a:tc>
                  <a:txBody>
                    <a:bodyPr/>
                    <a:lstStyle/>
                    <a:p>
                      <a:r>
                        <a:rPr kumimoji="1" lang="ja-JP" altLang="en-US" sz="1100" baseline="0" dirty="0">
                          <a:latin typeface="HG丸ｺﾞｼｯｸM-PRO" panose="020F0600000000000000" pitchFamily="50" charset="-128"/>
                          <a:ea typeface="HG丸ｺﾞｼｯｸM-PRO" panose="020F0600000000000000" pitchFamily="50" charset="-128"/>
                        </a:rPr>
                        <a:t>遅刻の取消を申請したい</a:t>
                      </a:r>
                    </a:p>
                  </a:txBody>
                  <a:tcPr/>
                </a:tc>
                <a:tc>
                  <a:txBody>
                    <a:bodyPr/>
                    <a:lstStyle/>
                    <a:p>
                      <a:r>
                        <a:rPr kumimoji="1" lang="ja-JP" altLang="en-US" sz="1100" baseline="0" dirty="0">
                          <a:latin typeface="HG丸ｺﾞｼｯｸM-PRO" panose="020F0600000000000000" pitchFamily="50" charset="-128"/>
                          <a:ea typeface="HG丸ｺﾞｼｯｸM-PRO" panose="020F0600000000000000" pitchFamily="50" charset="-128"/>
                        </a:rPr>
                        <a:t>遅刻取消申請</a:t>
                      </a:r>
                    </a:p>
                  </a:txBody>
                  <a:tcPr/>
                </a:tc>
                <a:tc>
                  <a:txBody>
                    <a:bodyPr/>
                    <a:lstStyle/>
                    <a:p>
                      <a:pPr algn="ctr"/>
                      <a:r>
                        <a:rPr kumimoji="1" lang="ja-JP" altLang="en-US" sz="1100" baseline="0" dirty="0">
                          <a:latin typeface="HG丸ｺﾞｼｯｸM-PRO" panose="020F0600000000000000" pitchFamily="50" charset="-128"/>
                          <a:ea typeface="HG丸ｺﾞｼｯｸM-PRO" panose="020F0600000000000000" pitchFamily="50" charset="-128"/>
                          <a:hlinkClick r:id="rId20" action="ppaction://hlinksldjump"/>
                        </a:rPr>
                        <a:t>〇</a:t>
                      </a:r>
                      <a:endParaRPr kumimoji="1" lang="ja-JP" altLang="en-US" sz="1100" baseline="0" dirty="0">
                        <a:latin typeface="HG丸ｺﾞｼｯｸM-PRO" panose="020F0600000000000000" pitchFamily="50" charset="-128"/>
                        <a:ea typeface="HG丸ｺﾞｼｯｸM-PRO" panose="020F0600000000000000" pitchFamily="50" charset="-128"/>
                      </a:endParaRPr>
                    </a:p>
                  </a:txBody>
                  <a:tcPr>
                    <a:lnR w="12700" cap="flat" cmpd="sng" algn="ctr">
                      <a:solidFill>
                        <a:schemeClr val="tx1"/>
                      </a:solidFill>
                      <a:prstDash val="sysDash"/>
                      <a:round/>
                      <a:headEnd type="none" w="med" len="med"/>
                      <a:tailEnd type="none" w="med" len="med"/>
                    </a:lnR>
                  </a:tcPr>
                </a:tc>
                <a:tc>
                  <a:txBody>
                    <a:bodyPr/>
                    <a:lstStyle/>
                    <a:p>
                      <a:pPr algn="ctr"/>
                      <a:r>
                        <a:rPr kumimoji="1" lang="ja-JP" altLang="en-US" sz="1100" baseline="0" dirty="0">
                          <a:latin typeface="HG丸ｺﾞｼｯｸM-PRO" panose="020F0600000000000000" pitchFamily="50" charset="-128"/>
                          <a:ea typeface="HG丸ｺﾞｼｯｸM-PRO" panose="020F0600000000000000" pitchFamily="50" charset="-128"/>
                          <a:hlinkClick r:id="rId21" action="ppaction://hlinksldjump"/>
                        </a:rPr>
                        <a:t>〇</a:t>
                      </a:r>
                      <a:endParaRPr kumimoji="1" lang="ja-JP" altLang="en-US" sz="1100" baseline="0" dirty="0">
                        <a:latin typeface="HG丸ｺﾞｼｯｸM-PRO" panose="020F0600000000000000" pitchFamily="50" charset="-128"/>
                        <a:ea typeface="HG丸ｺﾞｼｯｸM-PRO" panose="020F0600000000000000"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kumimoji="1" lang="en-US" altLang="ja-JP" sz="1100" baseline="0" dirty="0">
                          <a:latin typeface="HG丸ｺﾞｼｯｸM-PRO" panose="020F0600000000000000" pitchFamily="50" charset="-128"/>
                          <a:ea typeface="HG丸ｺﾞｼｯｸM-PRO" panose="020F0600000000000000" pitchFamily="50" charset="-128"/>
                        </a:rPr>
                        <a:t>×</a:t>
                      </a:r>
                      <a:endParaRPr kumimoji="1" lang="ja-JP" altLang="en-US" sz="1100" baseline="0" dirty="0">
                        <a:latin typeface="HG丸ｺﾞｼｯｸM-PRO" panose="020F0600000000000000" pitchFamily="50" charset="-128"/>
                        <a:ea typeface="HG丸ｺﾞｼｯｸM-PRO" panose="020F0600000000000000" pitchFamily="50" charset="-128"/>
                      </a:endParaRPr>
                    </a:p>
                  </a:txBody>
                  <a:tcPr>
                    <a:lnL w="12700" cap="flat" cmpd="sng" algn="ctr">
                      <a:solidFill>
                        <a:schemeClr val="tx1"/>
                      </a:solidFill>
                      <a:prstDash val="sysDash"/>
                      <a:round/>
                      <a:headEnd type="none" w="med" len="med"/>
                      <a:tailEnd type="none" w="med" len="med"/>
                    </a:lnL>
                  </a:tcPr>
                </a:tc>
                <a:extLst>
                  <a:ext uri="{0D108BD9-81ED-4DB2-BD59-A6C34878D82A}">
                    <a16:rowId xmlns:a16="http://schemas.microsoft.com/office/drawing/2014/main" val="1917088109"/>
                  </a:ext>
                </a:extLst>
              </a:tr>
            </a:tbl>
          </a:graphicData>
        </a:graphic>
      </p:graphicFrame>
      <p:graphicFrame>
        <p:nvGraphicFramePr>
          <p:cNvPr id="11" name="表 23">
            <a:extLst>
              <a:ext uri="{FF2B5EF4-FFF2-40B4-BE49-F238E27FC236}">
                <a16:creationId xmlns:a16="http://schemas.microsoft.com/office/drawing/2014/main" id="{4DEE8184-1DE0-1B76-0D9B-2E41A8E203CE}"/>
              </a:ext>
            </a:extLst>
          </p:cNvPr>
          <p:cNvGraphicFramePr>
            <a:graphicFrameLocks noGrp="1"/>
          </p:cNvGraphicFramePr>
          <p:nvPr>
            <p:extLst>
              <p:ext uri="{D42A27DB-BD31-4B8C-83A1-F6EECF244321}">
                <p14:modId xmlns:p14="http://schemas.microsoft.com/office/powerpoint/2010/main" val="2297491279"/>
              </p:ext>
            </p:extLst>
          </p:nvPr>
        </p:nvGraphicFramePr>
        <p:xfrm>
          <a:off x="270689" y="1450975"/>
          <a:ext cx="6316623" cy="3876040"/>
        </p:xfrm>
        <a:graphic>
          <a:graphicData uri="http://schemas.openxmlformats.org/drawingml/2006/table">
            <a:tbl>
              <a:tblPr firstRow="1" bandRow="1">
                <a:tableStyleId>{87E148D1-D0B7-474C-A827-A881146C064E}</a:tableStyleId>
              </a:tblPr>
              <a:tblGrid>
                <a:gridCol w="208280">
                  <a:extLst>
                    <a:ext uri="{9D8B030D-6E8A-4147-A177-3AD203B41FA5}">
                      <a16:colId xmlns:a16="http://schemas.microsoft.com/office/drawing/2014/main" val="3803628477"/>
                    </a:ext>
                  </a:extLst>
                </a:gridCol>
                <a:gridCol w="1544397">
                  <a:extLst>
                    <a:ext uri="{9D8B030D-6E8A-4147-A177-3AD203B41FA5}">
                      <a16:colId xmlns:a16="http://schemas.microsoft.com/office/drawing/2014/main" val="2623967514"/>
                    </a:ext>
                  </a:extLst>
                </a:gridCol>
                <a:gridCol w="4563946">
                  <a:extLst>
                    <a:ext uri="{9D8B030D-6E8A-4147-A177-3AD203B41FA5}">
                      <a16:colId xmlns:a16="http://schemas.microsoft.com/office/drawing/2014/main" val="2546909300"/>
                    </a:ext>
                  </a:extLst>
                </a:gridCol>
              </a:tblGrid>
              <a:tr h="370840">
                <a:tc gridSpan="2">
                  <a:txBody>
                    <a:bodyPr/>
                    <a:lstStyle/>
                    <a:p>
                      <a:pPr algn="ctr"/>
                      <a:r>
                        <a:rPr kumimoji="1" lang="ja-JP" altLang="en-US" sz="1100" b="1" baseline="0" dirty="0">
                          <a:solidFill>
                            <a:schemeClr val="bg1"/>
                          </a:solidFill>
                          <a:latin typeface="HG丸ｺﾞｼｯｸM-PRO" panose="020F0600000000000000" pitchFamily="50" charset="-128"/>
                          <a:ea typeface="HG丸ｺﾞｼｯｸM-PRO" panose="020F0600000000000000" pitchFamily="50" charset="-128"/>
                        </a:rPr>
                        <a:t>申請名</a:t>
                      </a:r>
                    </a:p>
                  </a:txBody>
                  <a:tcPr anchor="ctr">
                    <a:solidFill>
                      <a:srgbClr val="58A854"/>
                    </a:solidFill>
                  </a:tcPr>
                </a:tc>
                <a:tc hMerge="1">
                  <a:txBody>
                    <a:bodyPr/>
                    <a:lstStyle/>
                    <a:p>
                      <a:endParaRPr kumimoji="1" lang="ja-JP" altLang="en-US"/>
                    </a:p>
                  </a:txBody>
                  <a:tcPr/>
                </a:tc>
                <a:tc>
                  <a:txBody>
                    <a:bodyPr/>
                    <a:lstStyle/>
                    <a:p>
                      <a:pPr algn="ctr"/>
                      <a:r>
                        <a:rPr kumimoji="1" lang="ja-JP" altLang="en-US" sz="1100" b="1" baseline="0" dirty="0">
                          <a:solidFill>
                            <a:schemeClr val="bg1"/>
                          </a:solidFill>
                          <a:latin typeface="HG丸ｺﾞｼｯｸM-PRO" panose="020F0600000000000000" pitchFamily="50" charset="-128"/>
                          <a:ea typeface="HG丸ｺﾞｼｯｸM-PRO" panose="020F0600000000000000" pitchFamily="50" charset="-128"/>
                        </a:rPr>
                        <a:t>詳細</a:t>
                      </a:r>
                    </a:p>
                  </a:txBody>
                  <a:tcPr anchor="ctr">
                    <a:solidFill>
                      <a:srgbClr val="58A854"/>
                    </a:solidFill>
                  </a:tcPr>
                </a:tc>
                <a:extLst>
                  <a:ext uri="{0D108BD9-81ED-4DB2-BD59-A6C34878D82A}">
                    <a16:rowId xmlns:a16="http://schemas.microsoft.com/office/drawing/2014/main" val="4215906855"/>
                  </a:ext>
                </a:extLst>
              </a:tr>
              <a:tr h="370840">
                <a:tc gridSpan="2">
                  <a:txBody>
                    <a:bodyPr/>
                    <a:lstStyle/>
                    <a:p>
                      <a:r>
                        <a:rPr kumimoji="1" lang="ja-JP" altLang="en-US" sz="1100" baseline="0" dirty="0">
                          <a:latin typeface="HG丸ｺﾞｼｯｸM-PRO" panose="020F0600000000000000" pitchFamily="50" charset="-128"/>
                          <a:ea typeface="HG丸ｺﾞｼｯｸM-PRO" panose="020F0600000000000000" pitchFamily="50" charset="-128"/>
                        </a:rPr>
                        <a:t>打刻修正</a:t>
                      </a:r>
                      <a:endParaRPr kumimoji="1" lang="en-US" altLang="ja-JP" sz="1100" baseline="0" dirty="0">
                        <a:latin typeface="HG丸ｺﾞｼｯｸM-PRO" panose="020F0600000000000000" pitchFamily="50" charset="-128"/>
                        <a:ea typeface="HG丸ｺﾞｼｯｸM-PRO" panose="020F0600000000000000" pitchFamily="50" charset="-128"/>
                      </a:endParaRPr>
                    </a:p>
                  </a:txBody>
                  <a:tcPr>
                    <a:lnB w="12700" cmpd="sng">
                      <a:noFill/>
                      <a:prstDash val="solid"/>
                    </a:lnB>
                  </a:tcPr>
                </a:tc>
                <a:tc h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100" dirty="0">
                          <a:solidFill>
                            <a:sysClr val="windowText" lastClr="000000"/>
                          </a:solidFill>
                          <a:latin typeface="HG丸ｺﾞｼｯｸM-PRO" panose="020F0600000000000000" pitchFamily="50" charset="-128"/>
                          <a:ea typeface="HG丸ｺﾞｼｯｸM-PRO" panose="020F0600000000000000" pitchFamily="50" charset="-128"/>
                        </a:rPr>
                        <a:t>打刻忘れ等が発生し、打刻した時刻を修正したい場合に行う申請です。</a:t>
                      </a:r>
                      <a:endParaRPr kumimoji="1" lang="en-US" altLang="ja-JP" sz="1100" dirty="0">
                        <a:solidFill>
                          <a:sysClr val="windowText" lastClr="000000"/>
                        </a:solidFill>
                        <a:latin typeface="HG丸ｺﾞｼｯｸM-PRO" panose="020F0600000000000000" pitchFamily="50" charset="-128"/>
                        <a:ea typeface="HG丸ｺﾞｼｯｸM-PRO" panose="020F0600000000000000" pitchFamily="50" charset="-128"/>
                      </a:endParaRPr>
                    </a:p>
                  </a:txBody>
                  <a:tcPr/>
                </a:tc>
                <a:extLst>
                  <a:ext uri="{0D108BD9-81ED-4DB2-BD59-A6C34878D82A}">
                    <a16:rowId xmlns:a16="http://schemas.microsoft.com/office/drawing/2014/main" val="1924235310"/>
                  </a:ext>
                </a:extLst>
              </a:tr>
              <a:tr h="370840">
                <a:tc rowSpan="4">
                  <a:txBody>
                    <a:bodyPr/>
                    <a:lstStyle/>
                    <a:p>
                      <a:endParaRPr kumimoji="1" lang="ja-JP" altLang="en-US" sz="1100" baseline="0" dirty="0">
                        <a:latin typeface="HG丸ｺﾞｼｯｸM-PRO" panose="020F0600000000000000" pitchFamily="50" charset="-128"/>
                        <a:ea typeface="HG丸ｺﾞｼｯｸM-PRO" panose="020F0600000000000000" pitchFamily="50" charset="-128"/>
                      </a:endParaRPr>
                    </a:p>
                  </a:txBody>
                  <a:tcPr>
                    <a:lnR w="12700" cap="flat" cmpd="sng" algn="ctr">
                      <a:solidFill>
                        <a:schemeClr val="tx1"/>
                      </a:solidFill>
                      <a:prstDash val="solid"/>
                      <a:round/>
                      <a:headEnd type="none" w="med" len="med"/>
                      <a:tailEnd type="none" w="med" len="med"/>
                    </a:lnR>
                    <a:lnT w="12700" cmpd="sng">
                      <a:noFill/>
                      <a:prstDash val="solid"/>
                    </a:lnT>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100" baseline="0" dirty="0">
                          <a:latin typeface="HG丸ｺﾞｼｯｸM-PRO" panose="020F0600000000000000" pitchFamily="50" charset="-128"/>
                          <a:ea typeface="HG丸ｺﾞｼｯｸM-PRO" panose="020F0600000000000000" pitchFamily="50" charset="-128"/>
                        </a:rPr>
                        <a:t>欠勤申請</a:t>
                      </a:r>
                    </a:p>
                    <a:p>
                      <a:endParaRPr kumimoji="1" lang="ja-JP" altLang="en-US" sz="1100" baseline="0" dirty="0">
                        <a:latin typeface="HG丸ｺﾞｼｯｸM-PRO" panose="020F0600000000000000" pitchFamily="50" charset="-128"/>
                        <a:ea typeface="HG丸ｺﾞｼｯｸM-PRO" panose="020F0600000000000000" pitchFamily="50" charset="-128"/>
                      </a:endParaRPr>
                    </a:p>
                  </a:txBody>
                  <a:tcPr>
                    <a:lnL w="12700" cap="flat" cmpd="sng" algn="ctr">
                      <a:solidFill>
                        <a:schemeClr val="tx1"/>
                      </a:solidFill>
                      <a:prstDash val="solid"/>
                      <a:round/>
                      <a:headEnd type="none" w="med" len="med"/>
                      <a:tailEnd type="none" w="med" len="med"/>
                    </a:lnL>
                  </a:tcPr>
                </a:tc>
                <a:tc>
                  <a:txBody>
                    <a:bodyPr/>
                    <a:lstStyle/>
                    <a:p>
                      <a:r>
                        <a:rPr kumimoji="1" lang="ja-JP" altLang="en-US" sz="1100" baseline="0" dirty="0">
                          <a:latin typeface="HG丸ｺﾞｼｯｸM-PRO" panose="020F0600000000000000" pitchFamily="50" charset="-128"/>
                          <a:ea typeface="HG丸ｺﾞｼｯｸM-PRO" panose="020F0600000000000000" pitchFamily="50" charset="-128"/>
                        </a:rPr>
                        <a:t>欠勤したときに欠勤理由を管理者に申請したい場合に行う申請です。</a:t>
                      </a:r>
                    </a:p>
                  </a:txBody>
                  <a:tcPr/>
                </a:tc>
                <a:extLst>
                  <a:ext uri="{0D108BD9-81ED-4DB2-BD59-A6C34878D82A}">
                    <a16:rowId xmlns:a16="http://schemas.microsoft.com/office/drawing/2014/main" val="3668627861"/>
                  </a:ext>
                </a:extLst>
              </a:tr>
              <a:tr h="370840">
                <a:tc vMerge="1">
                  <a:txBody>
                    <a:bodyPr/>
                    <a:lstStyle/>
                    <a:p>
                      <a:endParaRPr kumimoji="1" lang="ja-JP" altLang="en-US" sz="1100" baseline="0" dirty="0">
                        <a:latin typeface="HG丸ｺﾞｼｯｸM-PRO" panose="020F0600000000000000" pitchFamily="50" charset="-128"/>
                        <a:ea typeface="HG丸ｺﾞｼｯｸM-PRO" panose="020F0600000000000000" pitchFamily="50" charset="-128"/>
                      </a:endParaRPr>
                    </a:p>
                  </a:txBody>
                  <a:tcPr>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100" baseline="0" dirty="0">
                          <a:latin typeface="HG丸ｺﾞｼｯｸM-PRO" panose="020F0600000000000000" pitchFamily="50" charset="-128"/>
                          <a:ea typeface="HG丸ｺﾞｼｯｸM-PRO" panose="020F0600000000000000" pitchFamily="50" charset="-128"/>
                        </a:rPr>
                        <a:t>遅刻取消申請</a:t>
                      </a:r>
                    </a:p>
                  </a:txBody>
                  <a:tcPr>
                    <a:lnL w="12700" cap="flat" cmpd="sng" algn="ctr">
                      <a:solidFill>
                        <a:schemeClr val="tx1"/>
                      </a:solidFill>
                      <a:prstDash val="solid"/>
                      <a:round/>
                      <a:headEnd type="none" w="med" len="med"/>
                      <a:tailEnd type="none" w="med" len="med"/>
                    </a:lnL>
                  </a:tcPr>
                </a:tc>
                <a:tc>
                  <a:txBody>
                    <a:bodyPr/>
                    <a:lstStyle/>
                    <a:p>
                      <a:r>
                        <a:rPr kumimoji="1" lang="ja-JP" altLang="en-US" sz="1100" baseline="0" dirty="0">
                          <a:latin typeface="HG丸ｺﾞｼｯｸM-PRO" panose="020F0600000000000000" pitchFamily="50" charset="-128"/>
                          <a:ea typeface="HG丸ｺﾞｼｯｸM-PRO" panose="020F0600000000000000" pitchFamily="50" charset="-128"/>
                        </a:rPr>
                        <a:t>やむを得ない理由で遅刻をして、管理者に遅刻した実績を取消をしてほしい場合に行う申請です。</a:t>
                      </a:r>
                      <a:endParaRPr kumimoji="1" lang="ja-JP" altLang="en-US" sz="1400" baseline="0" dirty="0">
                        <a:latin typeface="HG丸ｺﾞｼｯｸM-PRO" panose="020F0600000000000000" pitchFamily="50" charset="-128"/>
                        <a:ea typeface="HG丸ｺﾞｼｯｸM-PRO" panose="020F0600000000000000" pitchFamily="50" charset="-128"/>
                      </a:endParaRPr>
                    </a:p>
                  </a:txBody>
                  <a:tcPr/>
                </a:tc>
                <a:extLst>
                  <a:ext uri="{0D108BD9-81ED-4DB2-BD59-A6C34878D82A}">
                    <a16:rowId xmlns:a16="http://schemas.microsoft.com/office/drawing/2014/main" val="2310359210"/>
                  </a:ext>
                </a:extLst>
              </a:tr>
              <a:tr h="370840">
                <a:tc vMerge="1">
                  <a:txBody>
                    <a:bodyPr/>
                    <a:lstStyle/>
                    <a:p>
                      <a:endParaRPr kumimoji="1" lang="ja-JP" altLang="en-US" sz="1100" baseline="0" dirty="0">
                        <a:latin typeface="HG丸ｺﾞｼｯｸM-PRO" panose="020F0600000000000000" pitchFamily="50" charset="-128"/>
                        <a:ea typeface="HG丸ｺﾞｼｯｸM-PRO" panose="020F0600000000000000" pitchFamily="50" charset="-128"/>
                      </a:endParaRPr>
                    </a:p>
                  </a:txBody>
                  <a:tcPr>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100" baseline="0" dirty="0">
                          <a:latin typeface="HG丸ｺﾞｼｯｸM-PRO" panose="020F0600000000000000" pitchFamily="50" charset="-128"/>
                          <a:ea typeface="HG丸ｺﾞｼｯｸM-PRO" panose="020F0600000000000000" pitchFamily="50" charset="-128"/>
                        </a:rPr>
                        <a:t>早退取消申請</a:t>
                      </a:r>
                    </a:p>
                  </a:txBody>
                  <a:tcPr>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100" baseline="0" dirty="0">
                          <a:latin typeface="HG丸ｺﾞｼｯｸM-PRO" panose="020F0600000000000000" pitchFamily="50" charset="-128"/>
                          <a:ea typeface="HG丸ｺﾞｼｯｸM-PRO" panose="020F0600000000000000" pitchFamily="50" charset="-128"/>
                        </a:rPr>
                        <a:t>やむを得ない理由で早退をして、管理者に早退した実績を取消をしてほしい場合に行う申請です。</a:t>
                      </a:r>
                      <a:endParaRPr kumimoji="1" lang="ja-JP" altLang="en-US" sz="1400" baseline="0" dirty="0">
                        <a:latin typeface="HG丸ｺﾞｼｯｸM-PRO" panose="020F0600000000000000" pitchFamily="50" charset="-128"/>
                        <a:ea typeface="HG丸ｺﾞｼｯｸM-PRO" panose="020F0600000000000000" pitchFamily="50" charset="-128"/>
                      </a:endParaRPr>
                    </a:p>
                  </a:txBody>
                  <a:tcPr/>
                </a:tc>
                <a:extLst>
                  <a:ext uri="{0D108BD9-81ED-4DB2-BD59-A6C34878D82A}">
                    <a16:rowId xmlns:a16="http://schemas.microsoft.com/office/drawing/2014/main" val="1399309733"/>
                  </a:ext>
                </a:extLst>
              </a:tr>
              <a:tr h="370840">
                <a:tc vMerge="1">
                  <a:txBody>
                    <a:bodyPr/>
                    <a:lstStyle/>
                    <a:p>
                      <a:endParaRPr kumimoji="1" lang="ja-JP" altLang="en-US" sz="1100" baseline="0" dirty="0">
                        <a:latin typeface="HG丸ｺﾞｼｯｸM-PRO" panose="020F0600000000000000" pitchFamily="50" charset="-128"/>
                        <a:ea typeface="HG丸ｺﾞｼｯｸM-PRO" panose="020F0600000000000000" pitchFamily="50" charset="-128"/>
                      </a:endParaRPr>
                    </a:p>
                  </a:txBody>
                  <a:tcPr>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100" baseline="0" dirty="0">
                          <a:latin typeface="HG丸ｺﾞｼｯｸM-PRO" panose="020F0600000000000000" pitchFamily="50" charset="-128"/>
                          <a:ea typeface="HG丸ｺﾞｼｯｸM-PRO" panose="020F0600000000000000" pitchFamily="50" charset="-128"/>
                        </a:rPr>
                        <a:t>実績確定申請</a:t>
                      </a:r>
                    </a:p>
                  </a:txBody>
                  <a:tcPr>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100" baseline="0" dirty="0">
                          <a:solidFill>
                            <a:schemeClr val="tx1"/>
                          </a:solidFill>
                          <a:latin typeface="HG丸ｺﾞｼｯｸM-PRO" panose="020F0600000000000000" pitchFamily="50" charset="-128"/>
                          <a:ea typeface="HG丸ｺﾞｼｯｸM-PRO" panose="020F0600000000000000" pitchFamily="50" charset="-128"/>
                        </a:rPr>
                        <a:t>従業員が自身の日毎の実績を確定したい場合に行う申請です。</a:t>
                      </a:r>
                    </a:p>
                  </a:txBody>
                  <a:tcPr/>
                </a:tc>
                <a:extLst>
                  <a:ext uri="{0D108BD9-81ED-4DB2-BD59-A6C34878D82A}">
                    <a16:rowId xmlns:a16="http://schemas.microsoft.com/office/drawing/2014/main" val="2592372299"/>
                  </a:ext>
                </a:extLst>
              </a:tr>
              <a:tr h="370840">
                <a:tc gridSpan="2">
                  <a:txBody>
                    <a:bodyPr/>
                    <a:lstStyle/>
                    <a:p>
                      <a:r>
                        <a:rPr kumimoji="1" lang="ja-JP" altLang="en-US" sz="1100" baseline="0" dirty="0">
                          <a:latin typeface="HG丸ｺﾞｼｯｸM-PRO" panose="020F0600000000000000" pitchFamily="50" charset="-128"/>
                          <a:ea typeface="HG丸ｺﾞｼｯｸM-PRO" panose="020F0600000000000000" pitchFamily="50" charset="-128"/>
                        </a:rPr>
                        <a:t>残業申請</a:t>
                      </a:r>
                    </a:p>
                  </a:txBody>
                  <a:tcPr/>
                </a:tc>
                <a:tc h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100" dirty="0">
                          <a:solidFill>
                            <a:sysClr val="windowText" lastClr="000000"/>
                          </a:solidFill>
                          <a:latin typeface="HG丸ｺﾞｼｯｸM-PRO" panose="020F0600000000000000" pitchFamily="50" charset="-128"/>
                          <a:ea typeface="HG丸ｺﾞｼｯｸM-PRO" panose="020F0600000000000000" pitchFamily="50" charset="-128"/>
                        </a:rPr>
                        <a:t>従業員が残業をする場合に提出したい場合に行う申請です。</a:t>
                      </a:r>
                      <a:endParaRPr kumimoji="1" lang="en-US" altLang="ja-JP" sz="1100" dirty="0">
                        <a:solidFill>
                          <a:sysClr val="windowText" lastClr="000000"/>
                        </a:solidFill>
                        <a:latin typeface="HG丸ｺﾞｼｯｸM-PRO" panose="020F0600000000000000" pitchFamily="50" charset="-128"/>
                        <a:ea typeface="HG丸ｺﾞｼｯｸM-PRO" panose="020F0600000000000000" pitchFamily="50" charset="-128"/>
                      </a:endParaRPr>
                    </a:p>
                  </a:txBody>
                  <a:tcPr/>
                </a:tc>
                <a:extLst>
                  <a:ext uri="{0D108BD9-81ED-4DB2-BD59-A6C34878D82A}">
                    <a16:rowId xmlns:a16="http://schemas.microsoft.com/office/drawing/2014/main" val="2426788228"/>
                  </a:ext>
                </a:extLst>
              </a:tr>
              <a:tr h="370840">
                <a:tc gridSpan="2">
                  <a:txBody>
                    <a:bodyPr/>
                    <a:lstStyle/>
                    <a:p>
                      <a:r>
                        <a:rPr kumimoji="1" lang="ja-JP" altLang="en-US" sz="1100" baseline="0" dirty="0">
                          <a:latin typeface="HG丸ｺﾞｼｯｸM-PRO" panose="020F0600000000000000" pitchFamily="50" charset="-128"/>
                          <a:ea typeface="HG丸ｺﾞｼｯｸM-PRO" panose="020F0600000000000000" pitchFamily="50" charset="-128"/>
                        </a:rPr>
                        <a:t>休日出勤申請</a:t>
                      </a:r>
                    </a:p>
                  </a:txBody>
                  <a:tcPr/>
                </a:tc>
                <a:tc h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100" dirty="0">
                          <a:solidFill>
                            <a:sysClr val="windowText" lastClr="000000"/>
                          </a:solidFill>
                          <a:latin typeface="HG丸ｺﾞｼｯｸM-PRO" panose="020F0600000000000000" pitchFamily="50" charset="-128"/>
                          <a:ea typeface="HG丸ｺﾞｼｯｸM-PRO" panose="020F0600000000000000" pitchFamily="50" charset="-128"/>
                        </a:rPr>
                        <a:t>会社で定められた休日に出勤したい場合に行う申請です。</a:t>
                      </a:r>
                      <a:endParaRPr kumimoji="1" lang="en-US" altLang="ja-JP" sz="1100" dirty="0">
                        <a:solidFill>
                          <a:sysClr val="windowText" lastClr="000000"/>
                        </a:solidFill>
                        <a:latin typeface="HG丸ｺﾞｼｯｸM-PRO" panose="020F0600000000000000" pitchFamily="50" charset="-128"/>
                        <a:ea typeface="HG丸ｺﾞｼｯｸM-PRO" panose="020F0600000000000000" pitchFamily="50" charset="-128"/>
                      </a:endParaRPr>
                    </a:p>
                  </a:txBody>
                  <a:tcPr/>
                </a:tc>
                <a:extLst>
                  <a:ext uri="{0D108BD9-81ED-4DB2-BD59-A6C34878D82A}">
                    <a16:rowId xmlns:a16="http://schemas.microsoft.com/office/drawing/2014/main" val="1794968447"/>
                  </a:ext>
                </a:extLst>
              </a:tr>
              <a:tr h="370840">
                <a:tc gridSpan="2">
                  <a:txBody>
                    <a:bodyPr/>
                    <a:lstStyle/>
                    <a:p>
                      <a:r>
                        <a:rPr kumimoji="1" lang="ja-JP" altLang="en-US" sz="1100" baseline="0" dirty="0">
                          <a:latin typeface="HG丸ｺﾞｼｯｸM-PRO" panose="020F0600000000000000" pitchFamily="50" charset="-128"/>
                          <a:ea typeface="HG丸ｺﾞｼｯｸM-PRO" panose="020F0600000000000000" pitchFamily="50" charset="-128"/>
                        </a:rPr>
                        <a:t>休日休暇申請</a:t>
                      </a:r>
                    </a:p>
                  </a:txBody>
                  <a:tcPr/>
                </a:tc>
                <a:tc h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100">
                          <a:solidFill>
                            <a:sysClr val="windowText" lastClr="000000"/>
                          </a:solidFill>
                          <a:latin typeface="HG丸ｺﾞｼｯｸM-PRO"/>
                          <a:ea typeface="HG丸ｺﾞｼｯｸM-PRO"/>
                        </a:rPr>
                        <a:t>年次有給休暇</a:t>
                      </a:r>
                      <a:r>
                        <a:rPr lang="ja-JP" altLang="en-US" sz="1100">
                          <a:solidFill>
                            <a:sysClr val="windowText" lastClr="000000"/>
                          </a:solidFill>
                          <a:latin typeface="HG丸ｺﾞｼｯｸM-PRO"/>
                          <a:ea typeface="HG丸ｺﾞｼｯｸM-PRO"/>
                        </a:rPr>
                        <a:t>や振休</a:t>
                      </a:r>
                      <a:r>
                        <a:rPr kumimoji="1" lang="ja-JP" altLang="en-US" sz="1100">
                          <a:solidFill>
                            <a:sysClr val="windowText" lastClr="000000"/>
                          </a:solidFill>
                          <a:latin typeface="HG丸ｺﾞｼｯｸM-PRO"/>
                          <a:ea typeface="HG丸ｺﾞｼｯｸM-PRO"/>
                        </a:rPr>
                        <a:t>など、休暇を取得したい場合に行う申請です。</a:t>
                      </a:r>
                      <a:endParaRPr kumimoji="1" lang="en-US" altLang="ja-JP" sz="1100">
                        <a:solidFill>
                          <a:sysClr val="windowText" lastClr="000000"/>
                        </a:solidFill>
                        <a:latin typeface="HG丸ｺﾞｼｯｸM-PRO"/>
                        <a:ea typeface="HG丸ｺﾞｼｯｸM-PRO"/>
                      </a:endParaRPr>
                    </a:p>
                  </a:txBody>
                  <a:tcPr/>
                </a:tc>
                <a:extLst>
                  <a:ext uri="{0D108BD9-81ED-4DB2-BD59-A6C34878D82A}">
                    <a16:rowId xmlns:a16="http://schemas.microsoft.com/office/drawing/2014/main" val="2829060269"/>
                  </a:ext>
                </a:extLst>
              </a:tr>
              <a:tr h="370840">
                <a:tc gridSpan="2">
                  <a:txBody>
                    <a:bodyPr/>
                    <a:lstStyle/>
                    <a:p>
                      <a:r>
                        <a:rPr kumimoji="1" lang="ja-JP" altLang="en-US" sz="1100" baseline="0" dirty="0">
                          <a:latin typeface="HG丸ｺﾞｼｯｸM-PRO" panose="020F0600000000000000" pitchFamily="50" charset="-128"/>
                          <a:ea typeface="HG丸ｺﾞｼｯｸM-PRO" panose="020F0600000000000000" pitchFamily="50" charset="-128"/>
                        </a:rPr>
                        <a:t>スケジュール申請</a:t>
                      </a:r>
                    </a:p>
                  </a:txBody>
                  <a:tcPr/>
                </a:tc>
                <a:tc hMerge="1">
                  <a:txBody>
                    <a:bodyPr/>
                    <a:lstStyle/>
                    <a:p>
                      <a:endParaRPr kumimoji="1" lang="ja-JP" altLang="en-US"/>
                    </a:p>
                  </a:txBody>
                  <a:tcPr/>
                </a:tc>
                <a:tc>
                  <a:txBody>
                    <a:bodyPr/>
                    <a:lstStyle/>
                    <a:p>
                      <a:r>
                        <a:rPr kumimoji="1" lang="ja-JP" altLang="en-US" sz="1100" baseline="0" dirty="0">
                          <a:latin typeface="HG丸ｺﾞｼｯｸM-PRO" panose="020F0600000000000000" pitchFamily="50" charset="-128"/>
                          <a:ea typeface="HG丸ｺﾞｼｯｸM-PRO" panose="020F0600000000000000" pitchFamily="50" charset="-128"/>
                        </a:rPr>
                        <a:t>従業員が自身のシフト希望を提出したい場合に行う申請です。</a:t>
                      </a:r>
                    </a:p>
                  </a:txBody>
                  <a:tcPr/>
                </a:tc>
                <a:extLst>
                  <a:ext uri="{0D108BD9-81ED-4DB2-BD59-A6C34878D82A}">
                    <a16:rowId xmlns:a16="http://schemas.microsoft.com/office/drawing/2014/main" val="2139548756"/>
                  </a:ext>
                </a:extLst>
              </a:tr>
            </a:tbl>
          </a:graphicData>
        </a:graphic>
      </p:graphicFrame>
      <p:grpSp>
        <p:nvGrpSpPr>
          <p:cNvPr id="12" name="グループ化 11">
            <a:extLst>
              <a:ext uri="{FF2B5EF4-FFF2-40B4-BE49-F238E27FC236}">
                <a16:creationId xmlns:a16="http://schemas.microsoft.com/office/drawing/2014/main" id="{0AE58752-BDEE-BE7C-4624-479BD96C04D7}"/>
              </a:ext>
            </a:extLst>
          </p:cNvPr>
          <p:cNvGrpSpPr/>
          <p:nvPr/>
        </p:nvGrpSpPr>
        <p:grpSpPr>
          <a:xfrm>
            <a:off x="279000" y="936000"/>
            <a:ext cx="6300000" cy="360000"/>
            <a:chOff x="407502" y="1719891"/>
            <a:chExt cx="6042992" cy="356680"/>
          </a:xfrm>
        </p:grpSpPr>
        <p:sp>
          <p:nvSpPr>
            <p:cNvPr id="13" name="正方形/長方形 12">
              <a:extLst>
                <a:ext uri="{FF2B5EF4-FFF2-40B4-BE49-F238E27FC236}">
                  <a16:creationId xmlns:a16="http://schemas.microsoft.com/office/drawing/2014/main" id="{539BB33C-E451-7F41-50BF-11FFBF0CCD9B}"/>
                </a:ext>
              </a:extLst>
            </p:cNvPr>
            <p:cNvSpPr/>
            <p:nvPr/>
          </p:nvSpPr>
          <p:spPr>
            <a:xfrm>
              <a:off x="407502" y="1719891"/>
              <a:ext cx="6042992" cy="3566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HG丸ｺﾞｼｯｸM-PRO" panose="020F0600000000000000" pitchFamily="50" charset="-128"/>
                  <a:ea typeface="HG丸ｺﾞｼｯｸM-PRO" panose="020F0600000000000000" pitchFamily="50" charset="-128"/>
                </a:rPr>
                <a:t>　各種申請概要</a:t>
              </a:r>
            </a:p>
          </p:txBody>
        </p:sp>
        <p:sp>
          <p:nvSpPr>
            <p:cNvPr id="14" name="Google Shape;113;p23">
              <a:extLst>
                <a:ext uri="{FF2B5EF4-FFF2-40B4-BE49-F238E27FC236}">
                  <a16:creationId xmlns:a16="http://schemas.microsoft.com/office/drawing/2014/main" id="{2A21F236-0A4F-C9A3-8971-895AFCAC34F5}"/>
                </a:ext>
              </a:extLst>
            </p:cNvPr>
            <p:cNvSpPr/>
            <p:nvPr/>
          </p:nvSpPr>
          <p:spPr>
            <a:xfrm rot="16200000">
              <a:off x="446244" y="1894466"/>
              <a:ext cx="165580" cy="45719"/>
            </a:xfrm>
            <a:custGeom>
              <a:avLst/>
              <a:gdLst/>
              <a:ahLst/>
              <a:cxnLst/>
              <a:rect l="l" t="t" r="r" b="b"/>
              <a:pathLst>
                <a:path w="6858000" h="786765" extrusionOk="0">
                  <a:moveTo>
                    <a:pt x="6858000" y="0"/>
                  </a:moveTo>
                  <a:lnTo>
                    <a:pt x="0" y="0"/>
                  </a:lnTo>
                  <a:lnTo>
                    <a:pt x="0" y="786383"/>
                  </a:lnTo>
                  <a:lnTo>
                    <a:pt x="6858000" y="786383"/>
                  </a:lnTo>
                  <a:lnTo>
                    <a:pt x="6858000" y="0"/>
                  </a:lnTo>
                  <a:close/>
                </a:path>
              </a:pathLst>
            </a:custGeom>
            <a:solidFill>
              <a:srgbClr val="58A85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F2E425"/>
                </a:solidFill>
                <a:latin typeface="Calibri"/>
                <a:ea typeface="Calibri"/>
                <a:cs typeface="Calibri"/>
                <a:sym typeface="Calibri"/>
              </a:endParaRPr>
            </a:p>
          </p:txBody>
        </p:sp>
      </p:grpSp>
      <p:grpSp>
        <p:nvGrpSpPr>
          <p:cNvPr id="15" name="グループ化 14">
            <a:extLst>
              <a:ext uri="{FF2B5EF4-FFF2-40B4-BE49-F238E27FC236}">
                <a16:creationId xmlns:a16="http://schemas.microsoft.com/office/drawing/2014/main" id="{BF218959-1088-8CE6-A022-C2E0064601AC}"/>
              </a:ext>
            </a:extLst>
          </p:cNvPr>
          <p:cNvGrpSpPr/>
          <p:nvPr/>
        </p:nvGrpSpPr>
        <p:grpSpPr>
          <a:xfrm>
            <a:off x="279000" y="5584138"/>
            <a:ext cx="6300000" cy="360000"/>
            <a:chOff x="407502" y="1728889"/>
            <a:chExt cx="6042992" cy="356680"/>
          </a:xfrm>
        </p:grpSpPr>
        <p:sp>
          <p:nvSpPr>
            <p:cNvPr id="16" name="正方形/長方形 15">
              <a:extLst>
                <a:ext uri="{FF2B5EF4-FFF2-40B4-BE49-F238E27FC236}">
                  <a16:creationId xmlns:a16="http://schemas.microsoft.com/office/drawing/2014/main" id="{66D21D78-2D91-E502-E66D-0CD05A99481B}"/>
                </a:ext>
              </a:extLst>
            </p:cNvPr>
            <p:cNvSpPr/>
            <p:nvPr/>
          </p:nvSpPr>
          <p:spPr>
            <a:xfrm>
              <a:off x="407502" y="1728889"/>
              <a:ext cx="6042992" cy="3566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HG丸ｺﾞｼｯｸM-PRO" panose="020F0600000000000000" pitchFamily="50" charset="-128"/>
                  <a:ea typeface="HG丸ｺﾞｼｯｸM-PRO" panose="020F0600000000000000" pitchFamily="50" charset="-128"/>
                </a:rPr>
                <a:t>　ユースケース別早見表</a:t>
              </a:r>
            </a:p>
          </p:txBody>
        </p:sp>
        <p:sp>
          <p:nvSpPr>
            <p:cNvPr id="17" name="Google Shape;113;p23">
              <a:extLst>
                <a:ext uri="{FF2B5EF4-FFF2-40B4-BE49-F238E27FC236}">
                  <a16:creationId xmlns:a16="http://schemas.microsoft.com/office/drawing/2014/main" id="{A2BD4244-0F84-9E84-ABE1-A3D21554FF79}"/>
                </a:ext>
              </a:extLst>
            </p:cNvPr>
            <p:cNvSpPr/>
            <p:nvPr/>
          </p:nvSpPr>
          <p:spPr>
            <a:xfrm rot="16200000">
              <a:off x="446244" y="1894466"/>
              <a:ext cx="165580" cy="45719"/>
            </a:xfrm>
            <a:custGeom>
              <a:avLst/>
              <a:gdLst/>
              <a:ahLst/>
              <a:cxnLst/>
              <a:rect l="l" t="t" r="r" b="b"/>
              <a:pathLst>
                <a:path w="6858000" h="786765" extrusionOk="0">
                  <a:moveTo>
                    <a:pt x="6858000" y="0"/>
                  </a:moveTo>
                  <a:lnTo>
                    <a:pt x="0" y="0"/>
                  </a:lnTo>
                  <a:lnTo>
                    <a:pt x="0" y="786383"/>
                  </a:lnTo>
                  <a:lnTo>
                    <a:pt x="6858000" y="786383"/>
                  </a:lnTo>
                  <a:lnTo>
                    <a:pt x="6858000" y="0"/>
                  </a:lnTo>
                  <a:close/>
                </a:path>
              </a:pathLst>
            </a:custGeom>
            <a:solidFill>
              <a:srgbClr val="58A85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F2E425"/>
                </a:solidFill>
                <a:latin typeface="Calibri"/>
                <a:ea typeface="Calibri"/>
                <a:cs typeface="Calibri"/>
                <a:sym typeface="Calibri"/>
              </a:endParaRPr>
            </a:p>
          </p:txBody>
        </p:sp>
      </p:grpSp>
      <p:sp>
        <p:nvSpPr>
          <p:cNvPr id="18" name="テキスト ボックス 17">
            <a:extLst>
              <a:ext uri="{FF2B5EF4-FFF2-40B4-BE49-F238E27FC236}">
                <a16:creationId xmlns:a16="http://schemas.microsoft.com/office/drawing/2014/main" id="{49B59728-752B-B77F-EF59-E22368344BD0}"/>
              </a:ext>
            </a:extLst>
          </p:cNvPr>
          <p:cNvSpPr txBox="1"/>
          <p:nvPr/>
        </p:nvSpPr>
        <p:spPr>
          <a:xfrm>
            <a:off x="2484267" y="9263568"/>
            <a:ext cx="4450080" cy="246221"/>
          </a:xfrm>
          <a:prstGeom prst="rect">
            <a:avLst/>
          </a:prstGeom>
          <a:noFill/>
        </p:spPr>
        <p:txBody>
          <a:bodyPr wrap="square" rtlCol="0">
            <a:spAutoFit/>
          </a:bodyPr>
          <a:lstStyle/>
          <a:p>
            <a:r>
              <a:rPr kumimoji="1" lang="en-US" altLang="ja-JP" sz="1000" dirty="0">
                <a:latin typeface="HG丸ｺﾞｼｯｸM-PRO" panose="020F0600000000000000" pitchFamily="50" charset="-128"/>
                <a:ea typeface="HG丸ｺﾞｼｯｸM-PRO" panose="020F0600000000000000" pitchFamily="50" charset="-128"/>
              </a:rPr>
              <a:t>※1</a:t>
            </a:r>
            <a:r>
              <a:rPr kumimoji="1" lang="ja-JP" altLang="en-US" sz="1000" dirty="0">
                <a:latin typeface="HG丸ｺﾞｼｯｸM-PRO" panose="020F0600000000000000" pitchFamily="50" charset="-128"/>
                <a:ea typeface="HG丸ｺﾞｼｯｸM-PRO" panose="020F0600000000000000" pitchFamily="50" charset="-128"/>
              </a:rPr>
              <a:t>　タブレットアプリでは</a:t>
            </a:r>
            <a:r>
              <a:rPr kumimoji="1" lang="en-US" altLang="ja-JP" sz="1000" dirty="0">
                <a:latin typeface="HG丸ｺﾞｼｯｸM-PRO" panose="020F0600000000000000" pitchFamily="50" charset="-128"/>
                <a:ea typeface="HG丸ｺﾞｼｯｸM-PRO" panose="020F0600000000000000" pitchFamily="50" charset="-128"/>
              </a:rPr>
              <a:t>1</a:t>
            </a:r>
            <a:r>
              <a:rPr kumimoji="1" lang="ja-JP" altLang="en-US" sz="1000" dirty="0">
                <a:latin typeface="HG丸ｺﾞｼｯｸM-PRO" panose="020F0600000000000000" pitchFamily="50" charset="-128"/>
                <a:ea typeface="HG丸ｺﾞｼｯｸM-PRO" panose="020F0600000000000000" pitchFamily="50" charset="-128"/>
              </a:rPr>
              <a:t>台で複数の従業員の打刻が可能です。</a:t>
            </a:r>
          </a:p>
        </p:txBody>
      </p:sp>
    </p:spTree>
    <p:extLst>
      <p:ext uri="{BB962C8B-B14F-4D97-AF65-F5344CB8AC3E}">
        <p14:creationId xmlns:p14="http://schemas.microsoft.com/office/powerpoint/2010/main" val="4036486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B8E3D4D-3864-F8BC-A183-24F35F9D7244}"/>
              </a:ext>
            </a:extLst>
          </p:cNvPr>
          <p:cNvSpPr>
            <a:spLocks noGrp="1"/>
          </p:cNvSpPr>
          <p:nvPr>
            <p:ph type="body" sz="quarter" idx="13"/>
          </p:nvPr>
        </p:nvSpPr>
        <p:spPr>
          <a:xfrm>
            <a:off x="166434" y="9673850"/>
            <a:ext cx="1528253" cy="169277"/>
          </a:xfrm>
        </p:spPr>
        <p:txBody>
          <a:bodyPr/>
          <a:lstStyle/>
          <a:p>
            <a:r>
              <a:rPr kumimoji="1" lang="ja-JP" altLang="en-US" dirty="0"/>
              <a:t>ヘルプページは</a:t>
            </a:r>
            <a:r>
              <a:rPr kumimoji="1" lang="ja-JP" altLang="en-US" dirty="0">
                <a:hlinkClick r:id="rId2"/>
              </a:rPr>
              <a:t>こちら</a:t>
            </a:r>
            <a:endParaRPr kumimoji="1" lang="ja-JP" altLang="en-US" dirty="0"/>
          </a:p>
        </p:txBody>
      </p:sp>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p:txBody>
          <a:bodyPr/>
          <a:lstStyle/>
          <a:p>
            <a:r>
              <a:rPr kumimoji="1" lang="en-US" altLang="ja-JP" dirty="0"/>
              <a:t>2-11</a:t>
            </a:r>
            <a:r>
              <a:rPr kumimoji="1" lang="ja-JP" altLang="en-US" dirty="0"/>
              <a:t> スケジュール申請を提出する ① </a:t>
            </a:r>
          </a:p>
        </p:txBody>
      </p:sp>
      <p:sp>
        <p:nvSpPr>
          <p:cNvPr id="11" name="スライド番号プレースホルダー 1">
            <a:extLst>
              <a:ext uri="{FF2B5EF4-FFF2-40B4-BE49-F238E27FC236}">
                <a16:creationId xmlns:a16="http://schemas.microsoft.com/office/drawing/2014/main" id="{035F7967-103B-8B27-902B-0BD450E070E3}"/>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30</a:t>
            </a:fld>
            <a:endParaRPr lang="ja-JP" altLang="en-US" dirty="0"/>
          </a:p>
        </p:txBody>
      </p:sp>
      <p:grpSp>
        <p:nvGrpSpPr>
          <p:cNvPr id="5" name="グループ化 4">
            <a:extLst>
              <a:ext uri="{FF2B5EF4-FFF2-40B4-BE49-F238E27FC236}">
                <a16:creationId xmlns:a16="http://schemas.microsoft.com/office/drawing/2014/main" id="{4DDB1847-A61E-684F-6528-8F702D73429E}"/>
              </a:ext>
            </a:extLst>
          </p:cNvPr>
          <p:cNvGrpSpPr/>
          <p:nvPr/>
        </p:nvGrpSpPr>
        <p:grpSpPr>
          <a:xfrm>
            <a:off x="369000" y="950400"/>
            <a:ext cx="6120000" cy="2898513"/>
            <a:chOff x="369000" y="948972"/>
            <a:chExt cx="6120000" cy="2898513"/>
          </a:xfrm>
        </p:grpSpPr>
        <p:sp>
          <p:nvSpPr>
            <p:cNvPr id="8" name="四角形: 角を丸くする 7">
              <a:extLst>
                <a:ext uri="{FF2B5EF4-FFF2-40B4-BE49-F238E27FC236}">
                  <a16:creationId xmlns:a16="http://schemas.microsoft.com/office/drawing/2014/main" id="{A233C545-E7E3-3402-B6F0-CA79B261C798}"/>
                </a:ext>
              </a:extLst>
            </p:cNvPr>
            <p:cNvSpPr/>
            <p:nvPr/>
          </p:nvSpPr>
          <p:spPr>
            <a:xfrm>
              <a:off x="369000" y="948972"/>
              <a:ext cx="6120000" cy="2724236"/>
            </a:xfrm>
            <a:prstGeom prst="roundRect">
              <a:avLst>
                <a:gd name="adj" fmla="val 172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A5FD0662-2504-3198-B1F0-2ECE9372B7AB}"/>
                </a:ext>
              </a:extLst>
            </p:cNvPr>
            <p:cNvSpPr txBox="1"/>
            <p:nvPr/>
          </p:nvSpPr>
          <p:spPr>
            <a:xfrm>
              <a:off x="369000" y="1080000"/>
              <a:ext cx="6120000" cy="261610"/>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トップ画面の</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スケジュール申請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をクリックします。</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15" name="テキスト ボックス 14">
              <a:extLst>
                <a:ext uri="{FF2B5EF4-FFF2-40B4-BE49-F238E27FC236}">
                  <a16:creationId xmlns:a16="http://schemas.microsoft.com/office/drawing/2014/main" id="{73000E04-B40B-F483-D21A-9E0966E6D8F0}"/>
                </a:ext>
              </a:extLst>
            </p:cNvPr>
            <p:cNvSpPr txBox="1"/>
            <p:nvPr/>
          </p:nvSpPr>
          <p:spPr>
            <a:xfrm>
              <a:off x="465250" y="1031282"/>
              <a:ext cx="717374" cy="400110"/>
            </a:xfrm>
            <a:prstGeom prst="rect">
              <a:avLst/>
            </a:prstGeom>
            <a:noFill/>
          </p:spPr>
          <p:txBody>
            <a:bodyPr wrap="square" rtlCol="0">
              <a:spAutoFit/>
            </a:bodyPr>
            <a:lstStyle/>
            <a:p>
              <a:r>
                <a:rPr kumimoji="1" lang="en-US" altLang="ja-JP" sz="2000" b="1" dirty="0">
                  <a:ln w="25400">
                    <a:solidFill>
                      <a:srgbClr val="58A854"/>
                    </a:solidFill>
                  </a:ln>
                  <a:solidFill>
                    <a:srgbClr val="58A854"/>
                  </a:solidFill>
                  <a:latin typeface="+mj-lt"/>
                </a:rPr>
                <a:t>1</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pic>
          <p:nvPicPr>
            <p:cNvPr id="16" name="グラフィックス 15" descr="再生 単色塗りつぶし">
              <a:extLst>
                <a:ext uri="{FF2B5EF4-FFF2-40B4-BE49-F238E27FC236}">
                  <a16:creationId xmlns:a16="http://schemas.microsoft.com/office/drawing/2014/main" id="{0CCCA085-61BC-D022-92D6-335D812D69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38922" y="3502998"/>
              <a:ext cx="231775" cy="457200"/>
            </a:xfrm>
            <a:prstGeom prst="rect">
              <a:avLst/>
            </a:prstGeom>
          </p:spPr>
        </p:pic>
      </p:grpSp>
      <p:grpSp>
        <p:nvGrpSpPr>
          <p:cNvPr id="17" name="グループ化 16">
            <a:extLst>
              <a:ext uri="{FF2B5EF4-FFF2-40B4-BE49-F238E27FC236}">
                <a16:creationId xmlns:a16="http://schemas.microsoft.com/office/drawing/2014/main" id="{6FAAB14B-6B49-4B7C-A2F0-27A3ACD56949}"/>
              </a:ext>
            </a:extLst>
          </p:cNvPr>
          <p:cNvGrpSpPr/>
          <p:nvPr/>
        </p:nvGrpSpPr>
        <p:grpSpPr>
          <a:xfrm>
            <a:off x="292800" y="4127362"/>
            <a:ext cx="6120000" cy="4909957"/>
            <a:chOff x="369000" y="948973"/>
            <a:chExt cx="6120000" cy="6673869"/>
          </a:xfrm>
        </p:grpSpPr>
        <p:sp>
          <p:nvSpPr>
            <p:cNvPr id="18" name="四角形: 角を丸くする 17">
              <a:extLst>
                <a:ext uri="{FF2B5EF4-FFF2-40B4-BE49-F238E27FC236}">
                  <a16:creationId xmlns:a16="http://schemas.microsoft.com/office/drawing/2014/main" id="{41283C0C-6301-15F1-B6BB-024C081B865A}"/>
                </a:ext>
              </a:extLst>
            </p:cNvPr>
            <p:cNvSpPr/>
            <p:nvPr/>
          </p:nvSpPr>
          <p:spPr>
            <a:xfrm>
              <a:off x="369000" y="948973"/>
              <a:ext cx="6120000" cy="6673869"/>
            </a:xfrm>
            <a:prstGeom prst="roundRect">
              <a:avLst>
                <a:gd name="adj" fmla="val 143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AB6DEF98-D84B-CA82-97A9-65B11E71FBEF}"/>
                </a:ext>
              </a:extLst>
            </p:cNvPr>
            <p:cNvSpPr txBox="1"/>
            <p:nvPr/>
          </p:nvSpPr>
          <p:spPr>
            <a:xfrm>
              <a:off x="369000" y="1079999"/>
              <a:ext cx="6120000" cy="815774"/>
            </a:xfrm>
            <a:prstGeom prst="rect">
              <a:avLst/>
            </a:prstGeom>
            <a:noFill/>
          </p:spPr>
          <p:txBody>
            <a:bodyPr wrap="square" lIns="91440" tIns="45720" rIns="91440" bIns="45720" rtlCol="0" anchor="t">
              <a:spAutoFit/>
            </a:bodyPr>
            <a:lstStyle/>
            <a:p>
              <a:pPr marL="539750"/>
              <a:r>
                <a:rPr kumimoji="1" lang="en-US" altLang="ja-JP" sz="1100" dirty="0">
                  <a:latin typeface="HG丸ｺﾞｼｯｸM-PRO"/>
                  <a:ea typeface="HG丸ｺﾞｼｯｸM-PRO"/>
                </a:rPr>
                <a:t>[</a:t>
              </a:r>
              <a:r>
                <a:rPr kumimoji="1" lang="ja-JP" altLang="en-US" sz="1100">
                  <a:latin typeface="HG丸ｺﾞｼｯｸM-PRO"/>
                  <a:ea typeface="HG丸ｺﾞｼｯｸM-PRO"/>
                </a:rPr>
                <a:t>シフトパターン</a:t>
              </a:r>
              <a:r>
                <a:rPr kumimoji="1" lang="en-US" altLang="ja-JP" sz="1100" dirty="0">
                  <a:latin typeface="HG丸ｺﾞｼｯｸM-PRO"/>
                  <a:ea typeface="HG丸ｺﾞｼｯｸM-PRO"/>
                </a:rPr>
                <a:t>]</a:t>
              </a:r>
              <a:r>
                <a:rPr kumimoji="1" lang="ja-JP" altLang="en-US" sz="1100">
                  <a:latin typeface="HG丸ｺﾞｼｯｸM-PRO"/>
                  <a:ea typeface="HG丸ｺﾞｼｯｸM-PRO"/>
                </a:rPr>
                <a:t>からシフトを選択し、申請したい日付をクリックします。</a:t>
              </a:r>
              <a:endParaRPr lang="en-US" altLang="ja-JP" sz="1100">
                <a:latin typeface="HG丸ｺﾞｼｯｸM-PRO"/>
                <a:ea typeface="HG丸ｺﾞｼｯｸM-PRO"/>
              </a:endParaRPr>
            </a:p>
            <a:p>
              <a:pPr marL="540000"/>
              <a:r>
                <a:rPr kumimoji="1" lang="ja-JP" altLang="en-US" sz="1100" dirty="0">
                  <a:latin typeface="HG丸ｺﾞｼｯｸM-PRO" panose="020F0600000000000000" pitchFamily="50" charset="-128"/>
                  <a:ea typeface="HG丸ｺﾞｼｯｸM-PRO" panose="020F0600000000000000" pitchFamily="50" charset="-128"/>
                </a:rPr>
                <a:t>以下のように「提出前」として反映されたら、</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提出</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をクリックしてください。</a:t>
              </a:r>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20" name="テキスト ボックス 19">
              <a:extLst>
                <a:ext uri="{FF2B5EF4-FFF2-40B4-BE49-F238E27FC236}">
                  <a16:creationId xmlns:a16="http://schemas.microsoft.com/office/drawing/2014/main" id="{292BFA9E-A0B7-1F6B-5D61-5835E0BD9B40}"/>
                </a:ext>
              </a:extLst>
            </p:cNvPr>
            <p:cNvSpPr txBox="1"/>
            <p:nvPr/>
          </p:nvSpPr>
          <p:spPr>
            <a:xfrm>
              <a:off x="465250" y="1031282"/>
              <a:ext cx="717374" cy="400110"/>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2 </a:t>
              </a:r>
              <a:endParaRPr kumimoji="1" lang="ja-JP" altLang="en-US" sz="2000" dirty="0">
                <a:ln w="3175">
                  <a:noFill/>
                </a:ln>
                <a:solidFill>
                  <a:schemeClr val="bg1">
                    <a:lumMod val="50000"/>
                  </a:schemeClr>
                </a:solidFill>
                <a:latin typeface="+mj-lt"/>
              </a:endParaRPr>
            </a:p>
          </p:txBody>
        </p:sp>
      </p:grpSp>
      <p:pic>
        <p:nvPicPr>
          <p:cNvPr id="22" name="グラフィックス 21" descr="再生 単色塗りつぶし">
            <a:extLst>
              <a:ext uri="{FF2B5EF4-FFF2-40B4-BE49-F238E27FC236}">
                <a16:creationId xmlns:a16="http://schemas.microsoft.com/office/drawing/2014/main" id="{31E7B205-DAEE-B387-0DEC-3EC1618384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41384" y="8922514"/>
            <a:ext cx="231775" cy="457200"/>
          </a:xfrm>
          <a:prstGeom prst="rect">
            <a:avLst/>
          </a:prstGeom>
        </p:spPr>
      </p:pic>
      <p:grpSp>
        <p:nvGrpSpPr>
          <p:cNvPr id="4" name="グループ化 3">
            <a:extLst>
              <a:ext uri="{FF2B5EF4-FFF2-40B4-BE49-F238E27FC236}">
                <a16:creationId xmlns:a16="http://schemas.microsoft.com/office/drawing/2014/main" id="{DB0631FE-B3E1-3620-A860-9856C171F1F6}"/>
              </a:ext>
            </a:extLst>
          </p:cNvPr>
          <p:cNvGrpSpPr/>
          <p:nvPr/>
        </p:nvGrpSpPr>
        <p:grpSpPr>
          <a:xfrm>
            <a:off x="1072324" y="1468415"/>
            <a:ext cx="4713351" cy="1922170"/>
            <a:chOff x="1072324" y="1439519"/>
            <a:chExt cx="4713351" cy="1922170"/>
          </a:xfrm>
        </p:grpSpPr>
        <p:pic>
          <p:nvPicPr>
            <p:cNvPr id="6" name="図 5">
              <a:extLst>
                <a:ext uri="{FF2B5EF4-FFF2-40B4-BE49-F238E27FC236}">
                  <a16:creationId xmlns:a16="http://schemas.microsoft.com/office/drawing/2014/main" id="{BC673256-5C2B-4B52-FB79-81343829FE13}"/>
                </a:ext>
              </a:extLst>
            </p:cNvPr>
            <p:cNvPicPr>
              <a:picLocks noChangeAspect="1"/>
            </p:cNvPicPr>
            <p:nvPr/>
          </p:nvPicPr>
          <p:blipFill rotWithShape="1">
            <a:blip r:embed="rId5"/>
            <a:srcRect l="16270" t="16600" r="15405" b="22190"/>
            <a:stretch/>
          </p:blipFill>
          <p:spPr>
            <a:xfrm>
              <a:off x="1072324" y="1439519"/>
              <a:ext cx="4713351" cy="1922170"/>
            </a:xfrm>
            <a:prstGeom prst="rect">
              <a:avLst/>
            </a:prstGeom>
            <a:ln>
              <a:noFill/>
            </a:ln>
            <a:effectLst>
              <a:outerShdw blurRad="63500" sx="102000" sy="102000" algn="ctr" rotWithShape="0">
                <a:prstClr val="black">
                  <a:alpha val="40000"/>
                </a:prstClr>
              </a:outerShdw>
            </a:effectLst>
          </p:spPr>
        </p:pic>
        <p:sp>
          <p:nvSpPr>
            <p:cNvPr id="7" name="四角形: 角を丸くする 6">
              <a:extLst>
                <a:ext uri="{FF2B5EF4-FFF2-40B4-BE49-F238E27FC236}">
                  <a16:creationId xmlns:a16="http://schemas.microsoft.com/office/drawing/2014/main" id="{3EF8188A-E538-3730-8D3E-AA25D723DB25}"/>
                </a:ext>
              </a:extLst>
            </p:cNvPr>
            <p:cNvSpPr/>
            <p:nvPr/>
          </p:nvSpPr>
          <p:spPr>
            <a:xfrm>
              <a:off x="4116076" y="2414437"/>
              <a:ext cx="1252360" cy="219188"/>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3" name="グループ化 42">
            <a:extLst>
              <a:ext uri="{FF2B5EF4-FFF2-40B4-BE49-F238E27FC236}">
                <a16:creationId xmlns:a16="http://schemas.microsoft.com/office/drawing/2014/main" id="{E581C0A2-7B4A-E745-6B76-7E6370C399F0}"/>
              </a:ext>
            </a:extLst>
          </p:cNvPr>
          <p:cNvGrpSpPr/>
          <p:nvPr/>
        </p:nvGrpSpPr>
        <p:grpSpPr>
          <a:xfrm>
            <a:off x="674370" y="4930473"/>
            <a:ext cx="5509260" cy="2481648"/>
            <a:chOff x="674370" y="4796361"/>
            <a:chExt cx="5509260" cy="2481648"/>
          </a:xfrm>
        </p:grpSpPr>
        <p:pic>
          <p:nvPicPr>
            <p:cNvPr id="28" name="図 27">
              <a:extLst>
                <a:ext uri="{FF2B5EF4-FFF2-40B4-BE49-F238E27FC236}">
                  <a16:creationId xmlns:a16="http://schemas.microsoft.com/office/drawing/2014/main" id="{D66F2DEF-A566-AED3-C912-E162700E53EA}"/>
                </a:ext>
              </a:extLst>
            </p:cNvPr>
            <p:cNvPicPr>
              <a:picLocks noChangeAspect="1"/>
            </p:cNvPicPr>
            <p:nvPr/>
          </p:nvPicPr>
          <p:blipFill>
            <a:blip r:embed="rId6"/>
            <a:stretch>
              <a:fillRect/>
            </a:stretch>
          </p:blipFill>
          <p:spPr>
            <a:xfrm>
              <a:off x="674370" y="4796361"/>
              <a:ext cx="5509260" cy="2481648"/>
            </a:xfrm>
            <a:prstGeom prst="rect">
              <a:avLst/>
            </a:prstGeom>
            <a:effectLst>
              <a:outerShdw blurRad="63500" sx="102000" sy="102000" algn="ctr" rotWithShape="0">
                <a:prstClr val="black">
                  <a:alpha val="40000"/>
                </a:prstClr>
              </a:outerShdw>
            </a:effectLst>
          </p:spPr>
        </p:pic>
        <p:sp>
          <p:nvSpPr>
            <p:cNvPr id="24" name="四角形: 角を丸くする 23">
              <a:extLst>
                <a:ext uri="{FF2B5EF4-FFF2-40B4-BE49-F238E27FC236}">
                  <a16:creationId xmlns:a16="http://schemas.microsoft.com/office/drawing/2014/main" id="{027EB962-B112-CD51-A6BF-E860F473E4EC}"/>
                </a:ext>
              </a:extLst>
            </p:cNvPr>
            <p:cNvSpPr/>
            <p:nvPr/>
          </p:nvSpPr>
          <p:spPr>
            <a:xfrm>
              <a:off x="710358" y="5725223"/>
              <a:ext cx="616791" cy="170166"/>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四角形: 角を丸くする 30">
              <a:extLst>
                <a:ext uri="{FF2B5EF4-FFF2-40B4-BE49-F238E27FC236}">
                  <a16:creationId xmlns:a16="http://schemas.microsoft.com/office/drawing/2014/main" id="{6C5558EB-2A2D-7FB7-25DF-FF71EF40A40D}"/>
                </a:ext>
              </a:extLst>
            </p:cNvPr>
            <p:cNvSpPr/>
            <p:nvPr/>
          </p:nvSpPr>
          <p:spPr>
            <a:xfrm>
              <a:off x="3193209" y="5685488"/>
              <a:ext cx="546942" cy="334312"/>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四角形: 角を丸くする 31">
              <a:extLst>
                <a:ext uri="{FF2B5EF4-FFF2-40B4-BE49-F238E27FC236}">
                  <a16:creationId xmlns:a16="http://schemas.microsoft.com/office/drawing/2014/main" id="{5483D64C-24AF-3EB2-2F90-C9D0CD447AB7}"/>
                </a:ext>
              </a:extLst>
            </p:cNvPr>
            <p:cNvSpPr/>
            <p:nvPr/>
          </p:nvSpPr>
          <p:spPr>
            <a:xfrm>
              <a:off x="5657009" y="7042149"/>
              <a:ext cx="464392" cy="197759"/>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36" name="直線矢印コネクタ 35">
              <a:extLst>
                <a:ext uri="{FF2B5EF4-FFF2-40B4-BE49-F238E27FC236}">
                  <a16:creationId xmlns:a16="http://schemas.microsoft.com/office/drawing/2014/main" id="{9CC7AA8F-0205-8017-8C15-3C7D39E7DEBF}"/>
                </a:ext>
              </a:extLst>
            </p:cNvPr>
            <p:cNvCxnSpPr>
              <a:cxnSpLocks/>
            </p:cNvCxnSpPr>
            <p:nvPr/>
          </p:nvCxnSpPr>
          <p:spPr>
            <a:xfrm>
              <a:off x="1460519" y="5845754"/>
              <a:ext cx="1573193" cy="0"/>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93BD4B1E-A171-10CA-EB33-9202689FEC08}"/>
                </a:ext>
              </a:extLst>
            </p:cNvPr>
            <p:cNvCxnSpPr>
              <a:cxnSpLocks/>
            </p:cNvCxnSpPr>
            <p:nvPr/>
          </p:nvCxnSpPr>
          <p:spPr>
            <a:xfrm>
              <a:off x="3845988" y="5892825"/>
              <a:ext cx="1717815" cy="1121911"/>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グループ化 8">
            <a:extLst>
              <a:ext uri="{FF2B5EF4-FFF2-40B4-BE49-F238E27FC236}">
                <a16:creationId xmlns:a16="http://schemas.microsoft.com/office/drawing/2014/main" id="{098D5333-7765-9A82-99A3-22EAC4F58598}"/>
              </a:ext>
            </a:extLst>
          </p:cNvPr>
          <p:cNvGrpSpPr/>
          <p:nvPr/>
        </p:nvGrpSpPr>
        <p:grpSpPr>
          <a:xfrm>
            <a:off x="549000" y="7553988"/>
            <a:ext cx="5760000" cy="664151"/>
            <a:chOff x="811094" y="1433476"/>
            <a:chExt cx="5760000" cy="664151"/>
          </a:xfrm>
        </p:grpSpPr>
        <p:grpSp>
          <p:nvGrpSpPr>
            <p:cNvPr id="10" name="グループ化 9">
              <a:extLst>
                <a:ext uri="{FF2B5EF4-FFF2-40B4-BE49-F238E27FC236}">
                  <a16:creationId xmlns:a16="http://schemas.microsoft.com/office/drawing/2014/main" id="{ED489768-6BAD-001B-DBA8-7B58503A6F4B}"/>
                </a:ext>
              </a:extLst>
            </p:cNvPr>
            <p:cNvGrpSpPr/>
            <p:nvPr/>
          </p:nvGrpSpPr>
          <p:grpSpPr>
            <a:xfrm>
              <a:off x="811094" y="1433476"/>
              <a:ext cx="5760000" cy="664151"/>
              <a:chOff x="186816" y="4326247"/>
              <a:chExt cx="6098820" cy="664151"/>
            </a:xfrm>
          </p:grpSpPr>
          <p:sp>
            <p:nvSpPr>
              <p:cNvPr id="13" name="四角形: 角を丸くする 12">
                <a:extLst>
                  <a:ext uri="{FF2B5EF4-FFF2-40B4-BE49-F238E27FC236}">
                    <a16:creationId xmlns:a16="http://schemas.microsoft.com/office/drawing/2014/main" id="{97CC0DF6-F245-BC5E-59C9-E50D2319E5DD}"/>
                  </a:ext>
                </a:extLst>
              </p:cNvPr>
              <p:cNvSpPr/>
              <p:nvPr/>
            </p:nvSpPr>
            <p:spPr>
              <a:xfrm>
                <a:off x="186816" y="4431136"/>
                <a:ext cx="6098820" cy="559262"/>
              </a:xfrm>
              <a:prstGeom prst="roundRect">
                <a:avLst>
                  <a:gd name="adj" fmla="val 11217"/>
                </a:avLst>
              </a:prstGeom>
              <a:solidFill>
                <a:srgbClr val="F2F2F2"/>
              </a:solidFill>
              <a:ln>
                <a:solidFill>
                  <a:srgbClr val="5468C8"/>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80000"/>
                <a:r>
                  <a:rPr lang="ja-JP" altLang="en-US" sz="1100" b="0" i="0" dirty="0">
                    <a:solidFill>
                      <a:srgbClr val="5468C8"/>
                    </a:solidFill>
                    <a:effectLst/>
                    <a:latin typeface="HG丸ｺﾞｼｯｸM-PRO" panose="020F0600000000000000" pitchFamily="50" charset="-128"/>
                    <a:ea typeface="HG丸ｺﾞｼｯｸM-PRO" panose="020F0600000000000000" pitchFamily="50" charset="-128"/>
                  </a:rPr>
                  <a:t>シフトパターンからではなく直接時刻を入力して申請を上げることも可能です。</a:t>
                </a:r>
                <a:br>
                  <a:rPr lang="en-US" altLang="ja-JP" sz="1100" b="0" i="0" dirty="0">
                    <a:solidFill>
                      <a:srgbClr val="5468C8"/>
                    </a:solidFill>
                    <a:effectLst/>
                    <a:latin typeface="HG丸ｺﾞｼｯｸM-PRO" panose="020F0600000000000000" pitchFamily="50" charset="-128"/>
                    <a:ea typeface="HG丸ｺﾞｼｯｸM-PRO" panose="020F0600000000000000" pitchFamily="50" charset="-128"/>
                  </a:rPr>
                </a:br>
                <a:r>
                  <a:rPr lang="ja-JP" altLang="en-US" sz="1100" b="0" i="0" dirty="0">
                    <a:solidFill>
                      <a:srgbClr val="5468C8"/>
                    </a:solidFill>
                    <a:effectLst/>
                    <a:latin typeface="HG丸ｺﾞｼｯｸM-PRO" panose="020F0600000000000000" pitchFamily="50" charset="-128"/>
                    <a:ea typeface="HG丸ｺﾞｼｯｸM-PRO" panose="020F0600000000000000" pitchFamily="50" charset="-128"/>
                  </a:rPr>
                  <a:t>その場合は申請を上げたい日をクリックして時刻を直接ご入力ください。</a:t>
                </a:r>
                <a:endParaRPr kumimoji="1" lang="en-US" altLang="ja-JP" sz="1100" dirty="0">
                  <a:solidFill>
                    <a:srgbClr val="5468C8"/>
                  </a:solidFill>
                  <a:latin typeface="HG丸ｺﾞｼｯｸM-PRO" panose="020F0600000000000000" pitchFamily="50" charset="-128"/>
                  <a:ea typeface="HG丸ｺﾞｼｯｸM-PRO" panose="020F0600000000000000" pitchFamily="50" charset="-128"/>
                </a:endParaRPr>
              </a:p>
            </p:txBody>
          </p:sp>
          <p:sp>
            <p:nvSpPr>
              <p:cNvPr id="21" name="正方形/長方形 20">
                <a:extLst>
                  <a:ext uri="{FF2B5EF4-FFF2-40B4-BE49-F238E27FC236}">
                    <a16:creationId xmlns:a16="http://schemas.microsoft.com/office/drawing/2014/main" id="{3934D929-A8DE-54DF-CD2B-4272AC265E86}"/>
                  </a:ext>
                </a:extLst>
              </p:cNvPr>
              <p:cNvSpPr/>
              <p:nvPr/>
            </p:nvSpPr>
            <p:spPr>
              <a:xfrm>
                <a:off x="404307" y="4326247"/>
                <a:ext cx="995589" cy="20310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1200" b="1" dirty="0">
                    <a:solidFill>
                      <a:srgbClr val="576BC9"/>
                    </a:solidFill>
                  </a:rPr>
                  <a:t>ポイント</a:t>
                </a:r>
              </a:p>
            </p:txBody>
          </p:sp>
        </p:grpSp>
        <p:pic>
          <p:nvPicPr>
            <p:cNvPr id="12" name="グラフィックス 11" descr="チェック マーク 単色塗りつぶし">
              <a:extLst>
                <a:ext uri="{FF2B5EF4-FFF2-40B4-BE49-F238E27FC236}">
                  <a16:creationId xmlns:a16="http://schemas.microsoft.com/office/drawing/2014/main" id="{A177C4B0-27E1-6308-927E-9453E508402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3134" y="1516469"/>
              <a:ext cx="108000" cy="108000"/>
            </a:xfrm>
            <a:prstGeom prst="rect">
              <a:avLst/>
            </a:prstGeom>
          </p:spPr>
        </p:pic>
      </p:grpSp>
      <p:grpSp>
        <p:nvGrpSpPr>
          <p:cNvPr id="23" name="グループ化 22">
            <a:extLst>
              <a:ext uri="{FF2B5EF4-FFF2-40B4-BE49-F238E27FC236}">
                <a16:creationId xmlns:a16="http://schemas.microsoft.com/office/drawing/2014/main" id="{CA459A86-78E2-6F8B-7642-98B0AF85D748}"/>
              </a:ext>
            </a:extLst>
          </p:cNvPr>
          <p:cNvGrpSpPr/>
          <p:nvPr/>
        </p:nvGrpSpPr>
        <p:grpSpPr>
          <a:xfrm>
            <a:off x="549000" y="8287932"/>
            <a:ext cx="5760000" cy="413460"/>
            <a:chOff x="189000" y="4326247"/>
            <a:chExt cx="6098820" cy="540340"/>
          </a:xfrm>
        </p:grpSpPr>
        <p:sp>
          <p:nvSpPr>
            <p:cNvPr id="25" name="四角形: 角を丸くする 24">
              <a:extLst>
                <a:ext uri="{FF2B5EF4-FFF2-40B4-BE49-F238E27FC236}">
                  <a16:creationId xmlns:a16="http://schemas.microsoft.com/office/drawing/2014/main" id="{47BD703C-AFF4-6299-F192-73717BA753D0}"/>
                </a:ext>
              </a:extLst>
            </p:cNvPr>
            <p:cNvSpPr/>
            <p:nvPr/>
          </p:nvSpPr>
          <p:spPr>
            <a:xfrm>
              <a:off x="189000" y="4432301"/>
              <a:ext cx="6098820" cy="434286"/>
            </a:xfrm>
            <a:prstGeom prst="roundRect">
              <a:avLst>
                <a:gd name="adj" fmla="val 10984"/>
              </a:avLst>
            </a:prstGeom>
            <a:solidFill>
              <a:srgbClr val="F2F2F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80000" marR="0" lvl="0" indent="0" algn="l" rtl="0">
                <a:spcBef>
                  <a:spcPts val="0"/>
                </a:spcBef>
                <a:spcAft>
                  <a:spcPts val="0"/>
                </a:spcAft>
                <a:buClr>
                  <a:srgbClr val="3B3838"/>
                </a:buClr>
                <a:buSzPts val="1100"/>
                <a:buFont typeface="Arial"/>
                <a:buNone/>
              </a:pPr>
              <a:r>
                <a:rPr lang="ja-JP" altLang="en-US" sz="1100" b="0" i="0" dirty="0">
                  <a:solidFill>
                    <a:srgbClr val="FF0000"/>
                  </a:solidFill>
                  <a:effectLst/>
                  <a:latin typeface="HG丸ｺﾞｼｯｸM-PRO" panose="020F0600000000000000" pitchFamily="50" charset="-128"/>
                  <a:ea typeface="HG丸ｺﾞｼｯｸM-PRO" panose="020F0600000000000000" pitchFamily="50" charset="-128"/>
                </a:rPr>
                <a:t>「スケジュール」「シフト」は勤務予定のことです。</a:t>
              </a:r>
              <a:endParaRPr kumimoji="1" lang="ja-JP" altLang="en-US" sz="1100" dirty="0">
                <a:solidFill>
                  <a:srgbClr val="FF0000"/>
                </a:solidFill>
                <a:latin typeface="HG丸ｺﾞｼｯｸM-PRO" panose="020F0600000000000000" pitchFamily="50" charset="-128"/>
                <a:ea typeface="HG丸ｺﾞｼｯｸM-PRO" panose="020F0600000000000000" pitchFamily="50" charset="-128"/>
              </a:endParaRPr>
            </a:p>
          </p:txBody>
        </p:sp>
        <p:grpSp>
          <p:nvGrpSpPr>
            <p:cNvPr id="26" name="グループ化 25">
              <a:extLst>
                <a:ext uri="{FF2B5EF4-FFF2-40B4-BE49-F238E27FC236}">
                  <a16:creationId xmlns:a16="http://schemas.microsoft.com/office/drawing/2014/main" id="{2F2BD0A8-63BA-96E8-6202-9CAEEE1E40CE}"/>
                </a:ext>
              </a:extLst>
            </p:cNvPr>
            <p:cNvGrpSpPr/>
            <p:nvPr/>
          </p:nvGrpSpPr>
          <p:grpSpPr>
            <a:xfrm>
              <a:off x="404308" y="4326247"/>
              <a:ext cx="699405" cy="203106"/>
              <a:chOff x="347158" y="4326247"/>
              <a:chExt cx="699405" cy="203106"/>
            </a:xfrm>
          </p:grpSpPr>
          <p:sp>
            <p:nvSpPr>
              <p:cNvPr id="27" name="正方形/長方形 26">
                <a:extLst>
                  <a:ext uri="{FF2B5EF4-FFF2-40B4-BE49-F238E27FC236}">
                    <a16:creationId xmlns:a16="http://schemas.microsoft.com/office/drawing/2014/main" id="{E2CDCB66-9E5D-031D-E240-388DA513E90B}"/>
                  </a:ext>
                </a:extLst>
              </p:cNvPr>
              <p:cNvSpPr/>
              <p:nvPr/>
            </p:nvSpPr>
            <p:spPr>
              <a:xfrm>
                <a:off x="347158" y="4326247"/>
                <a:ext cx="699405" cy="20310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1200" b="1" dirty="0">
                    <a:solidFill>
                      <a:srgbClr val="FF0000"/>
                    </a:solidFill>
                  </a:rPr>
                  <a:t>　注意</a:t>
                </a:r>
              </a:p>
            </p:txBody>
          </p:sp>
          <p:pic>
            <p:nvPicPr>
              <p:cNvPr id="29" name="グラフィックス 28" descr="警告 単色塗りつぶし">
                <a:extLst>
                  <a:ext uri="{FF2B5EF4-FFF2-40B4-BE49-F238E27FC236}">
                    <a16:creationId xmlns:a16="http://schemas.microsoft.com/office/drawing/2014/main" id="{7C74690C-2190-5606-3F15-C07F2933D0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411907" y="4355559"/>
                <a:ext cx="147132" cy="147132"/>
              </a:xfrm>
              <a:prstGeom prst="rect">
                <a:avLst/>
              </a:prstGeom>
            </p:spPr>
          </p:pic>
        </p:grpSp>
      </p:grpSp>
    </p:spTree>
    <p:extLst>
      <p:ext uri="{BB962C8B-B14F-4D97-AF65-F5344CB8AC3E}">
        <p14:creationId xmlns:p14="http://schemas.microsoft.com/office/powerpoint/2010/main" val="22206182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B8E3D4D-3864-F8BC-A183-24F35F9D7244}"/>
              </a:ext>
            </a:extLst>
          </p:cNvPr>
          <p:cNvSpPr>
            <a:spLocks noGrp="1"/>
          </p:cNvSpPr>
          <p:nvPr>
            <p:ph type="body" sz="quarter" idx="13"/>
          </p:nvPr>
        </p:nvSpPr>
        <p:spPr>
          <a:xfrm>
            <a:off x="166434" y="9673850"/>
            <a:ext cx="1528253" cy="169277"/>
          </a:xfrm>
        </p:spPr>
        <p:txBody>
          <a:bodyPr/>
          <a:lstStyle/>
          <a:p>
            <a:r>
              <a:rPr kumimoji="1" lang="ja-JP" altLang="en-US" dirty="0"/>
              <a:t>ヘルプページは</a:t>
            </a:r>
            <a:r>
              <a:rPr kumimoji="1" lang="ja-JP" altLang="en-US" dirty="0">
                <a:hlinkClick r:id="rId2"/>
              </a:rPr>
              <a:t>こちら</a:t>
            </a:r>
            <a:endParaRPr kumimoji="1" lang="ja-JP" altLang="en-US" dirty="0"/>
          </a:p>
        </p:txBody>
      </p:sp>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p:txBody>
          <a:bodyPr/>
          <a:lstStyle/>
          <a:p>
            <a:r>
              <a:rPr kumimoji="1" lang="en-US" altLang="ja-JP" dirty="0"/>
              <a:t>2-11</a:t>
            </a:r>
            <a:r>
              <a:rPr kumimoji="1" lang="ja-JP" altLang="en-US" dirty="0"/>
              <a:t> スケジュール申請を提出する  ② </a:t>
            </a:r>
          </a:p>
        </p:txBody>
      </p:sp>
      <p:sp>
        <p:nvSpPr>
          <p:cNvPr id="11" name="スライド番号プレースホルダー 1">
            <a:extLst>
              <a:ext uri="{FF2B5EF4-FFF2-40B4-BE49-F238E27FC236}">
                <a16:creationId xmlns:a16="http://schemas.microsoft.com/office/drawing/2014/main" id="{035F7967-103B-8B27-902B-0BD450E070E3}"/>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31</a:t>
            </a:fld>
            <a:endParaRPr lang="ja-JP" altLang="en-US" dirty="0"/>
          </a:p>
        </p:txBody>
      </p:sp>
      <p:grpSp>
        <p:nvGrpSpPr>
          <p:cNvPr id="5" name="グループ化 4">
            <a:extLst>
              <a:ext uri="{FF2B5EF4-FFF2-40B4-BE49-F238E27FC236}">
                <a16:creationId xmlns:a16="http://schemas.microsoft.com/office/drawing/2014/main" id="{4DDB1847-A61E-684F-6528-8F702D73429E}"/>
              </a:ext>
            </a:extLst>
          </p:cNvPr>
          <p:cNvGrpSpPr/>
          <p:nvPr/>
        </p:nvGrpSpPr>
        <p:grpSpPr>
          <a:xfrm>
            <a:off x="369000" y="950400"/>
            <a:ext cx="6120000" cy="3264273"/>
            <a:chOff x="369000" y="948972"/>
            <a:chExt cx="6120000" cy="3264273"/>
          </a:xfrm>
        </p:grpSpPr>
        <p:sp>
          <p:nvSpPr>
            <p:cNvPr id="8" name="四角形: 角を丸くする 7">
              <a:extLst>
                <a:ext uri="{FF2B5EF4-FFF2-40B4-BE49-F238E27FC236}">
                  <a16:creationId xmlns:a16="http://schemas.microsoft.com/office/drawing/2014/main" id="{A233C545-E7E3-3402-B6F0-CA79B261C798}"/>
                </a:ext>
              </a:extLst>
            </p:cNvPr>
            <p:cNvSpPr/>
            <p:nvPr/>
          </p:nvSpPr>
          <p:spPr>
            <a:xfrm>
              <a:off x="369000" y="948972"/>
              <a:ext cx="6120000" cy="3088070"/>
            </a:xfrm>
            <a:prstGeom prst="roundRect">
              <a:avLst>
                <a:gd name="adj" fmla="val 172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A5FD0662-2504-3198-B1F0-2ECE9372B7AB}"/>
                </a:ext>
              </a:extLst>
            </p:cNvPr>
            <p:cNvSpPr txBox="1"/>
            <p:nvPr/>
          </p:nvSpPr>
          <p:spPr>
            <a:xfrm>
              <a:off x="369000" y="1080000"/>
              <a:ext cx="6120000" cy="261610"/>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申請を完了する場合は、</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提出</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をクリックします。</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15" name="テキスト ボックス 14">
              <a:extLst>
                <a:ext uri="{FF2B5EF4-FFF2-40B4-BE49-F238E27FC236}">
                  <a16:creationId xmlns:a16="http://schemas.microsoft.com/office/drawing/2014/main" id="{73000E04-B40B-F483-D21A-9E0966E6D8F0}"/>
                </a:ext>
              </a:extLst>
            </p:cNvPr>
            <p:cNvSpPr txBox="1"/>
            <p:nvPr/>
          </p:nvSpPr>
          <p:spPr>
            <a:xfrm>
              <a:off x="465250" y="1031282"/>
              <a:ext cx="717374" cy="400110"/>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3 </a:t>
              </a:r>
              <a:endParaRPr kumimoji="1" lang="ja-JP" altLang="en-US" sz="2000" dirty="0">
                <a:ln w="3175">
                  <a:noFill/>
                </a:ln>
                <a:solidFill>
                  <a:schemeClr val="bg1">
                    <a:lumMod val="50000"/>
                  </a:schemeClr>
                </a:solidFill>
                <a:latin typeface="+mj-lt"/>
              </a:endParaRPr>
            </a:p>
          </p:txBody>
        </p:sp>
        <p:pic>
          <p:nvPicPr>
            <p:cNvPr id="16" name="グラフィックス 15" descr="再生 単色塗りつぶし">
              <a:extLst>
                <a:ext uri="{FF2B5EF4-FFF2-40B4-BE49-F238E27FC236}">
                  <a16:creationId xmlns:a16="http://schemas.microsoft.com/office/drawing/2014/main" id="{0CCCA085-61BC-D022-92D6-335D812D69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38922" y="3868758"/>
              <a:ext cx="231775" cy="457200"/>
            </a:xfrm>
            <a:prstGeom prst="rect">
              <a:avLst/>
            </a:prstGeom>
          </p:spPr>
        </p:pic>
      </p:grpSp>
      <p:grpSp>
        <p:nvGrpSpPr>
          <p:cNvPr id="17" name="グループ化 16">
            <a:extLst>
              <a:ext uri="{FF2B5EF4-FFF2-40B4-BE49-F238E27FC236}">
                <a16:creationId xmlns:a16="http://schemas.microsoft.com/office/drawing/2014/main" id="{6FAAB14B-6B49-4B7C-A2F0-27A3ACD56949}"/>
              </a:ext>
            </a:extLst>
          </p:cNvPr>
          <p:cNvGrpSpPr/>
          <p:nvPr/>
        </p:nvGrpSpPr>
        <p:grpSpPr>
          <a:xfrm>
            <a:off x="292800" y="4505315"/>
            <a:ext cx="6120000" cy="3902036"/>
            <a:chOff x="369000" y="948974"/>
            <a:chExt cx="6120000" cy="4923060"/>
          </a:xfrm>
        </p:grpSpPr>
        <p:sp>
          <p:nvSpPr>
            <p:cNvPr id="18" name="四角形: 角を丸くする 17">
              <a:extLst>
                <a:ext uri="{FF2B5EF4-FFF2-40B4-BE49-F238E27FC236}">
                  <a16:creationId xmlns:a16="http://schemas.microsoft.com/office/drawing/2014/main" id="{41283C0C-6301-15F1-B6BB-024C081B865A}"/>
                </a:ext>
              </a:extLst>
            </p:cNvPr>
            <p:cNvSpPr/>
            <p:nvPr/>
          </p:nvSpPr>
          <p:spPr>
            <a:xfrm>
              <a:off x="369000" y="948974"/>
              <a:ext cx="6120000" cy="4923060"/>
            </a:xfrm>
            <a:prstGeom prst="roundRect">
              <a:avLst>
                <a:gd name="adj" fmla="val 1438"/>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AB6DEF98-D84B-CA82-97A9-65B11E71FBEF}"/>
                </a:ext>
              </a:extLst>
            </p:cNvPr>
            <p:cNvSpPr txBox="1"/>
            <p:nvPr/>
          </p:nvSpPr>
          <p:spPr>
            <a:xfrm>
              <a:off x="369000" y="1080000"/>
              <a:ext cx="6120000" cy="600164"/>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画面右上に緑のポップアップが表示されたら、申請は完了です。</a:t>
              </a:r>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20" name="テキスト ボックス 19">
              <a:extLst>
                <a:ext uri="{FF2B5EF4-FFF2-40B4-BE49-F238E27FC236}">
                  <a16:creationId xmlns:a16="http://schemas.microsoft.com/office/drawing/2014/main" id="{292BFA9E-A0B7-1F6B-5D61-5835E0BD9B40}"/>
                </a:ext>
              </a:extLst>
            </p:cNvPr>
            <p:cNvSpPr txBox="1"/>
            <p:nvPr/>
          </p:nvSpPr>
          <p:spPr>
            <a:xfrm>
              <a:off x="465250" y="1031282"/>
              <a:ext cx="717374" cy="543850"/>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4 </a:t>
              </a:r>
              <a:endParaRPr kumimoji="1" lang="ja-JP" altLang="en-US" sz="2000" dirty="0">
                <a:ln w="3175">
                  <a:noFill/>
                </a:ln>
                <a:solidFill>
                  <a:schemeClr val="bg1">
                    <a:lumMod val="50000"/>
                  </a:schemeClr>
                </a:solidFill>
                <a:latin typeface="+mj-lt"/>
              </a:endParaRPr>
            </a:p>
          </p:txBody>
        </p:sp>
      </p:grpSp>
      <p:pic>
        <p:nvPicPr>
          <p:cNvPr id="10" name="図 9">
            <a:extLst>
              <a:ext uri="{FF2B5EF4-FFF2-40B4-BE49-F238E27FC236}">
                <a16:creationId xmlns:a16="http://schemas.microsoft.com/office/drawing/2014/main" id="{F3F54564-8289-439D-AB7A-476B285F0329}"/>
              </a:ext>
            </a:extLst>
          </p:cNvPr>
          <p:cNvPicPr>
            <a:picLocks noChangeAspect="1"/>
          </p:cNvPicPr>
          <p:nvPr/>
        </p:nvPicPr>
        <p:blipFill>
          <a:blip r:embed="rId5"/>
          <a:stretch>
            <a:fillRect/>
          </a:stretch>
        </p:blipFill>
        <p:spPr>
          <a:xfrm>
            <a:off x="1128926" y="1504999"/>
            <a:ext cx="4600148" cy="2223405"/>
          </a:xfrm>
          <a:prstGeom prst="rect">
            <a:avLst/>
          </a:prstGeom>
          <a:effectLst>
            <a:outerShdw blurRad="63500" sx="102000" sy="102000" algn="ctr" rotWithShape="0">
              <a:prstClr val="black">
                <a:alpha val="40000"/>
              </a:prstClr>
            </a:outerShdw>
          </a:effectLst>
        </p:spPr>
      </p:pic>
      <p:sp>
        <p:nvSpPr>
          <p:cNvPr id="12" name="四角形: 角を丸くする 11">
            <a:extLst>
              <a:ext uri="{FF2B5EF4-FFF2-40B4-BE49-F238E27FC236}">
                <a16:creationId xmlns:a16="http://schemas.microsoft.com/office/drawing/2014/main" id="{88C4B296-5C9C-5A78-0781-5687B6619B1C}"/>
              </a:ext>
            </a:extLst>
          </p:cNvPr>
          <p:cNvSpPr/>
          <p:nvPr/>
        </p:nvSpPr>
        <p:spPr>
          <a:xfrm>
            <a:off x="3429000" y="2866625"/>
            <a:ext cx="850392" cy="413023"/>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1" name="図 20">
            <a:extLst>
              <a:ext uri="{FF2B5EF4-FFF2-40B4-BE49-F238E27FC236}">
                <a16:creationId xmlns:a16="http://schemas.microsoft.com/office/drawing/2014/main" id="{F76DA318-0949-D18B-66F1-E99D308DD4ED}"/>
              </a:ext>
            </a:extLst>
          </p:cNvPr>
          <p:cNvPicPr>
            <a:picLocks noChangeAspect="1"/>
          </p:cNvPicPr>
          <p:nvPr/>
        </p:nvPicPr>
        <p:blipFill>
          <a:blip r:embed="rId6"/>
          <a:stretch>
            <a:fillRect/>
          </a:stretch>
        </p:blipFill>
        <p:spPr>
          <a:xfrm>
            <a:off x="1167384" y="5051656"/>
            <a:ext cx="4523232" cy="3032382"/>
          </a:xfrm>
          <a:prstGeom prst="rect">
            <a:avLst/>
          </a:prstGeom>
          <a:effectLst>
            <a:outerShdw blurRad="63500" sx="102000" sy="102000" algn="ctr" rotWithShape="0">
              <a:prstClr val="black">
                <a:alpha val="40000"/>
              </a:prstClr>
            </a:outerShdw>
          </a:effectLst>
        </p:spPr>
      </p:pic>
      <p:sp>
        <p:nvSpPr>
          <p:cNvPr id="23" name="四角形: 角を丸くする 22">
            <a:extLst>
              <a:ext uri="{FF2B5EF4-FFF2-40B4-BE49-F238E27FC236}">
                <a16:creationId xmlns:a16="http://schemas.microsoft.com/office/drawing/2014/main" id="{0E27BC3F-6204-0E55-66D9-8805C7185357}"/>
              </a:ext>
            </a:extLst>
          </p:cNvPr>
          <p:cNvSpPr/>
          <p:nvPr/>
        </p:nvSpPr>
        <p:spPr>
          <a:xfrm>
            <a:off x="4593336" y="5020683"/>
            <a:ext cx="1097280" cy="244085"/>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4185095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B8E3D4D-3864-F8BC-A183-24F35F9D7244}"/>
              </a:ext>
            </a:extLst>
          </p:cNvPr>
          <p:cNvSpPr>
            <a:spLocks noGrp="1"/>
          </p:cNvSpPr>
          <p:nvPr>
            <p:ph type="body" sz="quarter" idx="13"/>
          </p:nvPr>
        </p:nvSpPr>
        <p:spPr>
          <a:xfrm>
            <a:off x="166434" y="9673850"/>
            <a:ext cx="1491677" cy="169277"/>
          </a:xfrm>
        </p:spPr>
        <p:txBody>
          <a:bodyPr/>
          <a:lstStyle/>
          <a:p>
            <a:r>
              <a:rPr kumimoji="1" lang="ja-JP" altLang="en-US" dirty="0"/>
              <a:t>ヘルプページは</a:t>
            </a:r>
            <a:r>
              <a:rPr kumimoji="1" lang="ja-JP" altLang="en-US" dirty="0">
                <a:hlinkClick r:id="rId2"/>
              </a:rPr>
              <a:t>こちら</a:t>
            </a:r>
            <a:endParaRPr kumimoji="1" lang="en-US" altLang="ja-JP" dirty="0"/>
          </a:p>
        </p:txBody>
      </p:sp>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p:txBody>
          <a:bodyPr/>
          <a:lstStyle/>
          <a:p>
            <a:r>
              <a:rPr kumimoji="1" lang="en-US" altLang="ja-JP" dirty="0"/>
              <a:t>2-12</a:t>
            </a:r>
            <a:r>
              <a:rPr kumimoji="1" lang="ja-JP" altLang="en-US" dirty="0"/>
              <a:t> 申請履歴を確認する</a:t>
            </a:r>
            <a:r>
              <a:rPr kumimoji="1" lang="en-US" altLang="ja-JP" dirty="0"/>
              <a:t>/</a:t>
            </a:r>
            <a:r>
              <a:rPr kumimoji="1" lang="ja-JP" altLang="en-US" dirty="0"/>
              <a:t>申請を取り消す</a:t>
            </a:r>
          </a:p>
        </p:txBody>
      </p:sp>
      <p:sp>
        <p:nvSpPr>
          <p:cNvPr id="11" name="スライド番号プレースホルダー 1">
            <a:extLst>
              <a:ext uri="{FF2B5EF4-FFF2-40B4-BE49-F238E27FC236}">
                <a16:creationId xmlns:a16="http://schemas.microsoft.com/office/drawing/2014/main" id="{035F7967-103B-8B27-902B-0BD450E070E3}"/>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32</a:t>
            </a:fld>
            <a:endParaRPr lang="ja-JP" altLang="en-US" dirty="0"/>
          </a:p>
        </p:txBody>
      </p:sp>
      <p:sp>
        <p:nvSpPr>
          <p:cNvPr id="13" name="テキスト ボックス 12">
            <a:extLst>
              <a:ext uri="{FF2B5EF4-FFF2-40B4-BE49-F238E27FC236}">
                <a16:creationId xmlns:a16="http://schemas.microsoft.com/office/drawing/2014/main" id="{A9371283-2AE6-A19F-F0E4-CB2053EE87A9}"/>
              </a:ext>
            </a:extLst>
          </p:cNvPr>
          <p:cNvSpPr txBox="1"/>
          <p:nvPr/>
        </p:nvSpPr>
        <p:spPr>
          <a:xfrm>
            <a:off x="369000" y="900000"/>
            <a:ext cx="6120000" cy="261610"/>
          </a:xfrm>
          <a:prstGeom prst="rect">
            <a:avLst/>
          </a:prstGeom>
          <a:noFill/>
        </p:spPr>
        <p:txBody>
          <a:bodyPr wrap="square" rtlCol="0">
            <a:spAutoFit/>
          </a:bodyPr>
          <a:lstStyle/>
          <a:p>
            <a:r>
              <a:rPr kumimoji="1" lang="ja-JP" altLang="en-US" sz="1100" dirty="0">
                <a:latin typeface="HG丸ｺﾞｼｯｸM-PRO" panose="020F0600000000000000" pitchFamily="50" charset="-128"/>
                <a:ea typeface="HG丸ｺﾞｼｯｸM-PRO" panose="020F0600000000000000" pitchFamily="50" charset="-128"/>
              </a:rPr>
              <a:t>提出した申請の対応状況や、過去の申請履歴を確認することができます。</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50" name="四角形: 角を丸くする 49">
            <a:extLst>
              <a:ext uri="{FF2B5EF4-FFF2-40B4-BE49-F238E27FC236}">
                <a16:creationId xmlns:a16="http://schemas.microsoft.com/office/drawing/2014/main" id="{9B8E32DB-B585-00E3-89C4-CBA73683B0BE}"/>
              </a:ext>
            </a:extLst>
          </p:cNvPr>
          <p:cNvSpPr/>
          <p:nvPr/>
        </p:nvSpPr>
        <p:spPr>
          <a:xfrm>
            <a:off x="404294" y="1226354"/>
            <a:ext cx="6120000" cy="2647040"/>
          </a:xfrm>
          <a:prstGeom prst="roundRect">
            <a:avLst>
              <a:gd name="adj" fmla="val 1835"/>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 name="テキスト ボックス 50">
            <a:extLst>
              <a:ext uri="{FF2B5EF4-FFF2-40B4-BE49-F238E27FC236}">
                <a16:creationId xmlns:a16="http://schemas.microsoft.com/office/drawing/2014/main" id="{45DCCBEB-FD99-EE30-B093-3B957D2226FB}"/>
              </a:ext>
            </a:extLst>
          </p:cNvPr>
          <p:cNvSpPr txBox="1"/>
          <p:nvPr/>
        </p:nvSpPr>
        <p:spPr>
          <a:xfrm>
            <a:off x="369000" y="1275072"/>
            <a:ext cx="6120000" cy="261610"/>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トップ画面の</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申請一覧</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をクリックします。</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52" name="テキスト ボックス 51">
            <a:extLst>
              <a:ext uri="{FF2B5EF4-FFF2-40B4-BE49-F238E27FC236}">
                <a16:creationId xmlns:a16="http://schemas.microsoft.com/office/drawing/2014/main" id="{CA86116C-2812-E8BC-9336-4914CDAD51F0}"/>
              </a:ext>
            </a:extLst>
          </p:cNvPr>
          <p:cNvSpPr txBox="1"/>
          <p:nvPr/>
        </p:nvSpPr>
        <p:spPr>
          <a:xfrm>
            <a:off x="465250" y="1226354"/>
            <a:ext cx="717374" cy="400110"/>
          </a:xfrm>
          <a:prstGeom prst="rect">
            <a:avLst/>
          </a:prstGeom>
          <a:noFill/>
        </p:spPr>
        <p:txBody>
          <a:bodyPr wrap="square" rtlCol="0">
            <a:spAutoFit/>
          </a:bodyPr>
          <a:lstStyle/>
          <a:p>
            <a:r>
              <a:rPr kumimoji="1" lang="en-US" altLang="ja-JP" sz="2000" b="1" dirty="0">
                <a:ln w="25400">
                  <a:solidFill>
                    <a:srgbClr val="58A854"/>
                  </a:solidFill>
                </a:ln>
                <a:solidFill>
                  <a:srgbClr val="58A854"/>
                </a:solidFill>
                <a:latin typeface="+mj-lt"/>
              </a:rPr>
              <a:t>1</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pic>
        <p:nvPicPr>
          <p:cNvPr id="53" name="グラフィックス 52" descr="再生 単色塗りつぶし">
            <a:extLst>
              <a:ext uri="{FF2B5EF4-FFF2-40B4-BE49-F238E27FC236}">
                <a16:creationId xmlns:a16="http://schemas.microsoft.com/office/drawing/2014/main" id="{42A472A2-FE04-FED0-76E3-841782C51E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41384" y="3715447"/>
            <a:ext cx="231775" cy="457200"/>
          </a:xfrm>
          <a:prstGeom prst="rect">
            <a:avLst/>
          </a:prstGeom>
        </p:spPr>
      </p:pic>
      <p:grpSp>
        <p:nvGrpSpPr>
          <p:cNvPr id="58" name="グループ化 57">
            <a:extLst>
              <a:ext uri="{FF2B5EF4-FFF2-40B4-BE49-F238E27FC236}">
                <a16:creationId xmlns:a16="http://schemas.microsoft.com/office/drawing/2014/main" id="{DB8812F2-362F-1760-2F0D-000E3801C681}"/>
              </a:ext>
            </a:extLst>
          </p:cNvPr>
          <p:cNvGrpSpPr/>
          <p:nvPr/>
        </p:nvGrpSpPr>
        <p:grpSpPr>
          <a:xfrm>
            <a:off x="369000" y="4172807"/>
            <a:ext cx="6120000" cy="2564870"/>
            <a:chOff x="369000" y="948972"/>
            <a:chExt cx="6120000" cy="2634379"/>
          </a:xfrm>
        </p:grpSpPr>
        <p:sp>
          <p:nvSpPr>
            <p:cNvPr id="59" name="四角形: 角を丸くする 58">
              <a:extLst>
                <a:ext uri="{FF2B5EF4-FFF2-40B4-BE49-F238E27FC236}">
                  <a16:creationId xmlns:a16="http://schemas.microsoft.com/office/drawing/2014/main" id="{D882EE15-023B-2A9E-952F-7960EC78FD0C}"/>
                </a:ext>
              </a:extLst>
            </p:cNvPr>
            <p:cNvSpPr/>
            <p:nvPr/>
          </p:nvSpPr>
          <p:spPr>
            <a:xfrm>
              <a:off x="369000" y="948972"/>
              <a:ext cx="6120000" cy="2634379"/>
            </a:xfrm>
            <a:prstGeom prst="roundRect">
              <a:avLst>
                <a:gd name="adj" fmla="val 279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0" name="テキスト ボックス 59">
              <a:extLst>
                <a:ext uri="{FF2B5EF4-FFF2-40B4-BE49-F238E27FC236}">
                  <a16:creationId xmlns:a16="http://schemas.microsoft.com/office/drawing/2014/main" id="{05592F8F-C984-9430-6696-B8DC8262E5BD}"/>
                </a:ext>
              </a:extLst>
            </p:cNvPr>
            <p:cNvSpPr txBox="1"/>
            <p:nvPr/>
          </p:nvSpPr>
          <p:spPr>
            <a:xfrm>
              <a:off x="369000" y="1080000"/>
              <a:ext cx="6120000" cy="268700"/>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表示条件などを選択し、申請内容や状況を確認します。</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61" name="テキスト ボックス 60">
              <a:extLst>
                <a:ext uri="{FF2B5EF4-FFF2-40B4-BE49-F238E27FC236}">
                  <a16:creationId xmlns:a16="http://schemas.microsoft.com/office/drawing/2014/main" id="{98204DE3-11CC-1066-1048-517DE11A70D8}"/>
                </a:ext>
              </a:extLst>
            </p:cNvPr>
            <p:cNvSpPr txBox="1"/>
            <p:nvPr/>
          </p:nvSpPr>
          <p:spPr>
            <a:xfrm>
              <a:off x="465250" y="1031282"/>
              <a:ext cx="717374" cy="410953"/>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2 </a:t>
              </a:r>
              <a:endParaRPr kumimoji="1" lang="ja-JP" altLang="en-US" sz="2000" dirty="0">
                <a:ln w="3175">
                  <a:noFill/>
                </a:ln>
                <a:solidFill>
                  <a:schemeClr val="bg1">
                    <a:lumMod val="50000"/>
                  </a:schemeClr>
                </a:solidFill>
                <a:latin typeface="+mj-lt"/>
              </a:endParaRPr>
            </a:p>
          </p:txBody>
        </p:sp>
      </p:grpSp>
      <p:graphicFrame>
        <p:nvGraphicFramePr>
          <p:cNvPr id="71" name="表 70">
            <a:extLst>
              <a:ext uri="{FF2B5EF4-FFF2-40B4-BE49-F238E27FC236}">
                <a16:creationId xmlns:a16="http://schemas.microsoft.com/office/drawing/2014/main" id="{2AF6F1AE-0DDD-EFD6-43D7-280476BC93AF}"/>
              </a:ext>
            </a:extLst>
          </p:cNvPr>
          <p:cNvGraphicFramePr>
            <a:graphicFrameLocks noGrp="1"/>
          </p:cNvGraphicFramePr>
          <p:nvPr>
            <p:extLst>
              <p:ext uri="{D42A27DB-BD31-4B8C-83A1-F6EECF244321}">
                <p14:modId xmlns:p14="http://schemas.microsoft.com/office/powerpoint/2010/main" val="1411940154"/>
              </p:ext>
            </p:extLst>
          </p:nvPr>
        </p:nvGraphicFramePr>
        <p:xfrm>
          <a:off x="369000" y="7187269"/>
          <a:ext cx="6120000" cy="1922278"/>
        </p:xfrm>
        <a:graphic>
          <a:graphicData uri="http://schemas.openxmlformats.org/drawingml/2006/table">
            <a:tbl>
              <a:tblPr firstRow="1" bandRow="1">
                <a:noFill/>
              </a:tblPr>
              <a:tblGrid>
                <a:gridCol w="563364">
                  <a:extLst>
                    <a:ext uri="{9D8B030D-6E8A-4147-A177-3AD203B41FA5}">
                      <a16:colId xmlns:a16="http://schemas.microsoft.com/office/drawing/2014/main" val="1767855478"/>
                    </a:ext>
                  </a:extLst>
                </a:gridCol>
                <a:gridCol w="5556636">
                  <a:extLst>
                    <a:ext uri="{9D8B030D-6E8A-4147-A177-3AD203B41FA5}">
                      <a16:colId xmlns:a16="http://schemas.microsoft.com/office/drawing/2014/main" val="4038128483"/>
                    </a:ext>
                  </a:extLst>
                </a:gridCol>
              </a:tblGrid>
              <a:tr h="435459">
                <a:tc>
                  <a:txBody>
                    <a:bodyPr/>
                    <a:lstStyle/>
                    <a:p>
                      <a:pPr marL="0" marR="0" lvl="0" indent="0" algn="ctr" rtl="0">
                        <a:spcBef>
                          <a:spcPts val="0"/>
                        </a:spcBef>
                        <a:spcAft>
                          <a:spcPts val="0"/>
                        </a:spcAft>
                        <a:buNone/>
                      </a:pPr>
                      <a:r>
                        <a:rPr lang="ja-JP" altLang="en-US" sz="2400" b="1" u="none" strike="noStrike" cap="none" dirty="0">
                          <a:solidFill>
                            <a:schemeClr val="lt1"/>
                          </a:solidFill>
                          <a:latin typeface="+mj-lt"/>
                          <a:ea typeface="Arial"/>
                          <a:cs typeface="Arial"/>
                          <a:sym typeface="Arial"/>
                        </a:rPr>
                        <a:t>①</a:t>
                      </a:r>
                      <a:endParaRPr sz="2400" b="1" u="none" strike="noStrike" cap="none" dirty="0">
                        <a:solidFill>
                          <a:schemeClr val="lt1"/>
                        </a:solidFill>
                        <a:latin typeface="+mj-lt"/>
                        <a:ea typeface="Arial"/>
                        <a:cs typeface="Arial"/>
                        <a:sym typeface="Arial"/>
                      </a:endParaRPr>
                    </a:p>
                  </a:txBody>
                  <a:tcPr marL="91450" marR="91450" marT="45725" marB="45725" anchor="ctr">
                    <a:lnB w="12700" cap="flat" cmpd="sng" algn="ctr">
                      <a:solidFill>
                        <a:schemeClr val="tx1">
                          <a:lumMod val="65000"/>
                          <a:lumOff val="35000"/>
                        </a:schemeClr>
                      </a:solidFill>
                      <a:prstDash val="solid"/>
                      <a:round/>
                      <a:headEnd type="none" w="med" len="med"/>
                      <a:tailEnd type="none" w="med" len="med"/>
                    </a:lnB>
                    <a:solidFill>
                      <a:srgbClr val="58A854"/>
                    </a:solidFill>
                  </a:tcPr>
                </a:tc>
                <a:tc>
                  <a:txBody>
                    <a:bodyPr/>
                    <a:lstStyle/>
                    <a:p>
                      <a:pPr marL="0" marR="0" lvl="0" indent="0" algn="l" rtl="0">
                        <a:spcBef>
                          <a:spcPts val="0"/>
                        </a:spcBef>
                        <a:spcAft>
                          <a:spcPts val="0"/>
                        </a:spcAft>
                        <a:buNone/>
                      </a:pPr>
                      <a:r>
                        <a:rPr lang="ja-JP" altLang="en-US" sz="1100" b="0" baseline="0" dirty="0">
                          <a:solidFill>
                            <a:schemeClr val="dk1"/>
                          </a:solidFill>
                          <a:latin typeface="HG丸ｺﾞｼｯｸM-PRO" panose="020F0600000000000000" pitchFamily="50" charset="-128"/>
                          <a:ea typeface="HG丸ｺﾞｼｯｸM-PRO" panose="020F0600000000000000" pitchFamily="50" charset="-128"/>
                          <a:cs typeface="Arial"/>
                          <a:sym typeface="Arial"/>
                        </a:rPr>
                        <a:t>申請中の申請を確認したい場合は</a:t>
                      </a:r>
                      <a:r>
                        <a:rPr lang="en-US" altLang="ja-JP" sz="1100" b="0" baseline="0" dirty="0">
                          <a:solidFill>
                            <a:schemeClr val="dk1"/>
                          </a:solidFill>
                          <a:latin typeface="HG丸ｺﾞｼｯｸM-PRO" panose="020F0600000000000000" pitchFamily="50" charset="-128"/>
                          <a:ea typeface="HG丸ｺﾞｼｯｸM-PRO" panose="020F0600000000000000" pitchFamily="50" charset="-128"/>
                          <a:cs typeface="Arial"/>
                          <a:sym typeface="Arial"/>
                        </a:rPr>
                        <a:t>[</a:t>
                      </a:r>
                      <a:r>
                        <a:rPr lang="ja-JP" altLang="en-US" sz="1100" b="0" baseline="0" dirty="0">
                          <a:solidFill>
                            <a:schemeClr val="dk1"/>
                          </a:solidFill>
                          <a:latin typeface="HG丸ｺﾞｼｯｸM-PRO" panose="020F0600000000000000" pitchFamily="50" charset="-128"/>
                          <a:ea typeface="HG丸ｺﾞｼｯｸM-PRO" panose="020F0600000000000000" pitchFamily="50" charset="-128"/>
                          <a:cs typeface="Arial"/>
                          <a:sym typeface="Arial"/>
                        </a:rPr>
                        <a:t>未対応</a:t>
                      </a:r>
                      <a:r>
                        <a:rPr lang="en-US" altLang="ja-JP" sz="1100" b="0" baseline="0" dirty="0">
                          <a:solidFill>
                            <a:schemeClr val="dk1"/>
                          </a:solidFill>
                          <a:latin typeface="HG丸ｺﾞｼｯｸM-PRO" panose="020F0600000000000000" pitchFamily="50" charset="-128"/>
                          <a:ea typeface="HG丸ｺﾞｼｯｸM-PRO" panose="020F0600000000000000" pitchFamily="50" charset="-128"/>
                          <a:cs typeface="Arial"/>
                          <a:sym typeface="Arial"/>
                        </a:rPr>
                        <a:t>]</a:t>
                      </a:r>
                      <a:r>
                        <a:rPr lang="ja-JP" altLang="en-US" sz="1100" b="0" baseline="0" dirty="0">
                          <a:solidFill>
                            <a:schemeClr val="dk1"/>
                          </a:solidFill>
                          <a:latin typeface="HG丸ｺﾞｼｯｸM-PRO" panose="020F0600000000000000" pitchFamily="50" charset="-128"/>
                          <a:ea typeface="HG丸ｺﾞｼｯｸM-PRO" panose="020F0600000000000000" pitchFamily="50" charset="-128"/>
                          <a:cs typeface="Arial"/>
                          <a:sym typeface="Arial"/>
                        </a:rPr>
                        <a:t>、</a:t>
                      </a:r>
                      <a:endParaRPr lang="en-US" altLang="ja-JP" sz="1100" b="0" baseline="0" dirty="0">
                        <a:solidFill>
                          <a:schemeClr val="dk1"/>
                        </a:solidFill>
                        <a:latin typeface="HG丸ｺﾞｼｯｸM-PRO" panose="020F0600000000000000" pitchFamily="50" charset="-128"/>
                        <a:ea typeface="HG丸ｺﾞｼｯｸM-PRO" panose="020F0600000000000000" pitchFamily="50" charset="-128"/>
                        <a:cs typeface="Arial"/>
                        <a:sym typeface="Arial"/>
                      </a:endParaRPr>
                    </a:p>
                    <a:p>
                      <a:pPr marL="0" marR="0" lvl="0" indent="0" algn="l" rtl="0">
                        <a:spcBef>
                          <a:spcPts val="0"/>
                        </a:spcBef>
                        <a:spcAft>
                          <a:spcPts val="0"/>
                        </a:spcAft>
                        <a:buNone/>
                      </a:pPr>
                      <a:r>
                        <a:rPr lang="ja-JP" altLang="en-US" sz="1100" b="0" baseline="0" dirty="0">
                          <a:solidFill>
                            <a:schemeClr val="dk1"/>
                          </a:solidFill>
                          <a:latin typeface="HG丸ｺﾞｼｯｸM-PRO" panose="020F0600000000000000" pitchFamily="50" charset="-128"/>
                          <a:ea typeface="HG丸ｺﾞｼｯｸM-PRO" panose="020F0600000000000000" pitchFamily="50" charset="-128"/>
                          <a:cs typeface="Arial"/>
                          <a:sym typeface="Arial"/>
                        </a:rPr>
                        <a:t>承認完了している申請を確認したい場合は</a:t>
                      </a:r>
                      <a:r>
                        <a:rPr lang="en-US" altLang="ja-JP" sz="1100" b="0" baseline="0" dirty="0">
                          <a:solidFill>
                            <a:schemeClr val="dk1"/>
                          </a:solidFill>
                          <a:latin typeface="HG丸ｺﾞｼｯｸM-PRO" panose="020F0600000000000000" pitchFamily="50" charset="-128"/>
                          <a:ea typeface="HG丸ｺﾞｼｯｸM-PRO" panose="020F0600000000000000" pitchFamily="50" charset="-128"/>
                          <a:cs typeface="Arial"/>
                          <a:sym typeface="Arial"/>
                        </a:rPr>
                        <a:t>[</a:t>
                      </a:r>
                      <a:r>
                        <a:rPr lang="ja-JP" altLang="en-US" sz="1100" b="0" baseline="0" dirty="0">
                          <a:solidFill>
                            <a:schemeClr val="dk1"/>
                          </a:solidFill>
                          <a:latin typeface="HG丸ｺﾞｼｯｸM-PRO" panose="020F0600000000000000" pitchFamily="50" charset="-128"/>
                          <a:ea typeface="HG丸ｺﾞｼｯｸM-PRO" panose="020F0600000000000000" pitchFamily="50" charset="-128"/>
                          <a:cs typeface="Arial"/>
                          <a:sym typeface="Arial"/>
                        </a:rPr>
                        <a:t>対応済</a:t>
                      </a:r>
                      <a:r>
                        <a:rPr lang="en-US" altLang="ja-JP" sz="1100" b="0" baseline="0" dirty="0">
                          <a:solidFill>
                            <a:schemeClr val="dk1"/>
                          </a:solidFill>
                          <a:latin typeface="HG丸ｺﾞｼｯｸM-PRO" panose="020F0600000000000000" pitchFamily="50" charset="-128"/>
                          <a:ea typeface="HG丸ｺﾞｼｯｸM-PRO" panose="020F0600000000000000" pitchFamily="50" charset="-128"/>
                          <a:cs typeface="Arial"/>
                          <a:sym typeface="Arial"/>
                        </a:rPr>
                        <a:t>]</a:t>
                      </a:r>
                      <a:r>
                        <a:rPr lang="ja-JP" altLang="en-US" sz="1100" b="0" baseline="0" dirty="0">
                          <a:solidFill>
                            <a:schemeClr val="dk1"/>
                          </a:solidFill>
                          <a:latin typeface="HG丸ｺﾞｼｯｸM-PRO" panose="020F0600000000000000" pitchFamily="50" charset="-128"/>
                          <a:ea typeface="HG丸ｺﾞｼｯｸM-PRO" panose="020F0600000000000000" pitchFamily="50" charset="-128"/>
                          <a:cs typeface="Arial"/>
                          <a:sym typeface="Arial"/>
                        </a:rPr>
                        <a:t>を選択します。</a:t>
                      </a:r>
                      <a:endParaRPr sz="1100" b="0" baseline="0" dirty="0">
                        <a:solidFill>
                          <a:schemeClr val="dk1"/>
                        </a:solidFill>
                        <a:latin typeface="HG丸ｺﾞｼｯｸM-PRO" panose="020F0600000000000000" pitchFamily="50" charset="-128"/>
                        <a:ea typeface="HG丸ｺﾞｼｯｸM-PRO" panose="020F0600000000000000" pitchFamily="50" charset="-128"/>
                        <a:cs typeface="Arial"/>
                        <a:sym typeface="Arial"/>
                      </a:endParaRPr>
                    </a:p>
                  </a:txBody>
                  <a:tcPr marL="91450" marR="91450" marT="45725" marB="45725" anchor="ctr">
                    <a:lnB w="12700" cap="flat" cmpd="sng" algn="ctr">
                      <a:solidFill>
                        <a:schemeClr val="tx1">
                          <a:lumMod val="75000"/>
                          <a:lumOff val="25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3283865062"/>
                  </a:ext>
                </a:extLst>
              </a:tr>
              <a:tr h="435459">
                <a:tc>
                  <a:txBody>
                    <a:bodyPr/>
                    <a:lstStyle/>
                    <a:p>
                      <a:pPr marL="0" marR="0" lvl="0" indent="0" algn="ctr" rtl="0">
                        <a:spcBef>
                          <a:spcPts val="0"/>
                        </a:spcBef>
                        <a:spcAft>
                          <a:spcPts val="0"/>
                        </a:spcAft>
                        <a:buNone/>
                      </a:pPr>
                      <a:r>
                        <a:rPr lang="ja-JP" altLang="en-US" sz="2400" b="1" dirty="0">
                          <a:solidFill>
                            <a:schemeClr val="lt1"/>
                          </a:solidFill>
                          <a:latin typeface="+mj-lt"/>
                          <a:ea typeface="Arial"/>
                          <a:cs typeface="Arial"/>
                          <a:sym typeface="Arial"/>
                        </a:rPr>
                        <a:t>②</a:t>
                      </a:r>
                      <a:endParaRPr sz="2400" b="1" dirty="0">
                        <a:solidFill>
                          <a:schemeClr val="lt1"/>
                        </a:solidFill>
                        <a:latin typeface="+mj-lt"/>
                        <a:ea typeface="Arial"/>
                        <a:cs typeface="Arial"/>
                        <a:sym typeface="Arial"/>
                      </a:endParaRPr>
                    </a:p>
                  </a:txBody>
                  <a:tcPr marL="91450" marR="91450" marT="45725" marB="45725" anchor="ctr">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58A854"/>
                    </a:solidFill>
                  </a:tcPr>
                </a:tc>
                <a:tc>
                  <a:txBody>
                    <a:bodyPr/>
                    <a:lstStyle/>
                    <a:p>
                      <a:pPr marL="0" marR="0" lvl="0" indent="0" algn="l" rtl="0">
                        <a:spcBef>
                          <a:spcPts val="0"/>
                        </a:spcBef>
                        <a:spcAft>
                          <a:spcPts val="0"/>
                        </a:spcAft>
                        <a:buNone/>
                      </a:pPr>
                      <a:r>
                        <a:rPr lang="ja-JP" altLang="en-US" sz="1100" b="0" baseline="0" dirty="0">
                          <a:latin typeface="HG丸ｺﾞｼｯｸM-PRO" panose="020F0600000000000000" pitchFamily="50" charset="-128"/>
                          <a:ea typeface="HG丸ｺﾞｼｯｸM-PRO" panose="020F0600000000000000" pitchFamily="50" charset="-128"/>
                          <a:cs typeface="Arial" panose="020B0604020202020204" pitchFamily="34" charset="0"/>
                        </a:rPr>
                        <a:t>対象月と確認したい申請種別を選択します。</a:t>
                      </a:r>
                      <a:endParaRPr sz="1100" b="0" baseline="0" dirty="0">
                        <a:latin typeface="HG丸ｺﾞｼｯｸM-PRO" panose="020F0600000000000000" pitchFamily="50" charset="-128"/>
                        <a:ea typeface="HG丸ｺﾞｼｯｸM-PRO" panose="020F0600000000000000" pitchFamily="50" charset="-128"/>
                        <a:cs typeface="Arial" panose="020B0604020202020204" pitchFamily="34" charset="0"/>
                      </a:endParaRPr>
                    </a:p>
                  </a:txBody>
                  <a:tcPr marL="91450" marR="91450" marT="45725" marB="45725" anchor="ctr">
                    <a:lnL w="12700" cap="flat" cmpd="sng" algn="ctr">
                      <a:solidFill>
                        <a:schemeClr val="tx1">
                          <a:lumMod val="75000"/>
                          <a:lumOff val="25000"/>
                        </a:schemeClr>
                      </a:solidFill>
                      <a:prstDash val="solid"/>
                      <a:round/>
                      <a:headEnd type="none" w="med" len="med"/>
                      <a:tailEnd type="none" w="med" len="med"/>
                    </a:lnL>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2448050428"/>
                  </a:ext>
                </a:extLst>
              </a:tr>
              <a:tr h="506857">
                <a:tc>
                  <a:txBody>
                    <a:bodyPr/>
                    <a:lstStyle/>
                    <a:p>
                      <a:pPr marL="0" marR="0" lvl="0" indent="0" algn="ctr" rtl="0">
                        <a:spcBef>
                          <a:spcPts val="0"/>
                        </a:spcBef>
                        <a:spcAft>
                          <a:spcPts val="0"/>
                        </a:spcAft>
                        <a:buNone/>
                      </a:pPr>
                      <a:r>
                        <a:rPr lang="ja-JP" altLang="en-US" sz="2400" b="1" dirty="0">
                          <a:solidFill>
                            <a:schemeClr val="lt1"/>
                          </a:solidFill>
                          <a:latin typeface="+mj-lt"/>
                          <a:ea typeface="Arial"/>
                          <a:cs typeface="Arial"/>
                          <a:sym typeface="Arial"/>
                        </a:rPr>
                        <a:t>③</a:t>
                      </a:r>
                      <a:endParaRPr sz="2400" b="1" dirty="0">
                        <a:solidFill>
                          <a:schemeClr val="lt1"/>
                        </a:solidFill>
                        <a:latin typeface="+mj-lt"/>
                        <a:ea typeface="Arial"/>
                        <a:cs typeface="Arial"/>
                        <a:sym typeface="Arial"/>
                      </a:endParaRPr>
                    </a:p>
                  </a:txBody>
                  <a:tcPr marL="91450" marR="91450" marT="45725" marB="45725" anchor="ctr">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58A85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100" b="0" i="0" u="none" strike="noStrike" cap="none" baseline="0" dirty="0">
                          <a:solidFill>
                            <a:schemeClr val="dk1"/>
                          </a:solidFill>
                          <a:latin typeface="HG丸ｺﾞｼｯｸM-PRO" panose="020F0600000000000000" pitchFamily="50" charset="-128"/>
                          <a:ea typeface="HG丸ｺﾞｼｯｸM-PRO" panose="020F0600000000000000" pitchFamily="50" charset="-128"/>
                          <a:cs typeface="Arial" panose="020B0604020202020204" pitchFamily="34" charset="0"/>
                          <a:sym typeface="Arial"/>
                        </a:rPr>
                        <a:t>申請内容を確認します。</a:t>
                      </a:r>
                    </a:p>
                  </a:txBody>
                  <a:tcPr marL="91450" marR="91450" marT="45725" marB="45725" anchor="ctr">
                    <a:lnL w="12700" cap="flat" cmpd="sng" algn="ctr">
                      <a:solidFill>
                        <a:schemeClr val="tx1">
                          <a:lumMod val="75000"/>
                          <a:lumOff val="25000"/>
                        </a:schemeClr>
                      </a:solidFill>
                      <a:prstDash val="solid"/>
                      <a:round/>
                      <a:headEnd type="none" w="med" len="med"/>
                      <a:tailEnd type="none" w="med" len="med"/>
                    </a:lnL>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3660239591"/>
                  </a:ext>
                </a:extLst>
              </a:tr>
              <a:tr h="501001">
                <a:tc>
                  <a:txBody>
                    <a:bodyPr/>
                    <a:lstStyle/>
                    <a:p>
                      <a:pPr marL="0" marR="0" lvl="0" indent="0" algn="ctr" rtl="0">
                        <a:spcBef>
                          <a:spcPts val="0"/>
                        </a:spcBef>
                        <a:spcAft>
                          <a:spcPts val="0"/>
                        </a:spcAft>
                        <a:buNone/>
                      </a:pPr>
                      <a:r>
                        <a:rPr lang="ja-JP" altLang="en-US" sz="2400" b="1" dirty="0">
                          <a:solidFill>
                            <a:schemeClr val="lt1"/>
                          </a:solidFill>
                          <a:latin typeface="+mj-lt"/>
                          <a:ea typeface="Arial"/>
                          <a:cs typeface="Arial"/>
                          <a:sym typeface="Arial"/>
                        </a:rPr>
                        <a:t>④</a:t>
                      </a:r>
                      <a:endParaRPr sz="2400" b="1" dirty="0">
                        <a:solidFill>
                          <a:schemeClr val="lt1"/>
                        </a:solidFill>
                        <a:latin typeface="+mj-lt"/>
                        <a:ea typeface="Arial"/>
                        <a:cs typeface="Arial"/>
                        <a:sym typeface="Arial"/>
                      </a:endParaRPr>
                    </a:p>
                  </a:txBody>
                  <a:tcPr marL="91450" marR="91450" marT="45725" marB="45725" anchor="ctr">
                    <a:lnT w="12700" cap="flat" cmpd="sng" algn="ctr">
                      <a:solidFill>
                        <a:schemeClr val="tx1">
                          <a:lumMod val="75000"/>
                          <a:lumOff val="25000"/>
                        </a:schemeClr>
                      </a:solidFill>
                      <a:prstDash val="solid"/>
                      <a:round/>
                      <a:headEnd type="none" w="med" len="med"/>
                      <a:tailEnd type="none" w="med" len="med"/>
                    </a:lnT>
                    <a:solidFill>
                      <a:srgbClr val="58A854"/>
                    </a:solidFill>
                  </a:tcPr>
                </a:tc>
                <a:tc>
                  <a:txBody>
                    <a:bodyPr/>
                    <a:lstStyle/>
                    <a:p>
                      <a:pPr marL="0" marR="0" lvl="0" indent="0" algn="l" rtl="0">
                        <a:spcBef>
                          <a:spcPts val="0"/>
                        </a:spcBef>
                        <a:spcAft>
                          <a:spcPts val="0"/>
                        </a:spcAft>
                        <a:buNone/>
                      </a:pPr>
                      <a:r>
                        <a:rPr lang="ja-JP" altLang="en-US" sz="1100" b="0" i="0" u="none" strike="noStrike" cap="none" baseline="0" dirty="0">
                          <a:solidFill>
                            <a:schemeClr val="dk1"/>
                          </a:solidFill>
                          <a:latin typeface="HG丸ｺﾞｼｯｸM-PRO" panose="020F0600000000000000" pitchFamily="50" charset="-128"/>
                          <a:ea typeface="HG丸ｺﾞｼｯｸM-PRO" panose="020F0600000000000000" pitchFamily="50" charset="-128"/>
                          <a:cs typeface="Calibri"/>
                          <a:sym typeface="Arial"/>
                        </a:rPr>
                        <a:t>承認者の対応状況を確認します。</a:t>
                      </a:r>
                      <a:endParaRPr lang="en-US" altLang="ja-JP" sz="1100" b="0" i="0" u="none" strike="noStrike" cap="none" baseline="0" dirty="0">
                        <a:solidFill>
                          <a:schemeClr val="dk1"/>
                        </a:solidFill>
                        <a:latin typeface="HG丸ｺﾞｼｯｸM-PRO" panose="020F0600000000000000" pitchFamily="50" charset="-128"/>
                        <a:ea typeface="HG丸ｺﾞｼｯｸM-PRO" panose="020F0600000000000000" pitchFamily="50" charset="-128"/>
                        <a:cs typeface="Calibri"/>
                        <a:sym typeface="Arial"/>
                      </a:endParaRPr>
                    </a:p>
                    <a:p>
                      <a:pPr marL="0" marR="0" lvl="0" indent="0" algn="l" rtl="0">
                        <a:spcBef>
                          <a:spcPts val="0"/>
                        </a:spcBef>
                        <a:spcAft>
                          <a:spcPts val="0"/>
                        </a:spcAft>
                        <a:buNone/>
                      </a:pPr>
                      <a:r>
                        <a:rPr lang="ja-JP" altLang="en-US" sz="1100" b="0" i="0" u="none" strike="noStrike" cap="none" baseline="0" dirty="0">
                          <a:solidFill>
                            <a:schemeClr val="dk1"/>
                          </a:solidFill>
                          <a:latin typeface="HG丸ｺﾞｼｯｸM-PRO" panose="020F0600000000000000" pitchFamily="50" charset="-128"/>
                          <a:ea typeface="HG丸ｺﾞｼｯｸM-PRO" panose="020F0600000000000000" pitchFamily="50" charset="-128"/>
                          <a:cs typeface="Calibri"/>
                          <a:sym typeface="Arial"/>
                        </a:rPr>
                        <a:t>承認完了していない申請は、取消をすることができます。</a:t>
                      </a:r>
                    </a:p>
                  </a:txBody>
                  <a:tcPr marL="91450" marR="91450" marT="45725" marB="45725" anchor="ctr">
                    <a:lnT w="12700" cap="flat" cmpd="sng" algn="ctr">
                      <a:solidFill>
                        <a:schemeClr val="tx1">
                          <a:lumMod val="75000"/>
                          <a:lumOff val="2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213925529"/>
                  </a:ext>
                </a:extLst>
              </a:tr>
            </a:tbl>
          </a:graphicData>
        </a:graphic>
      </p:graphicFrame>
      <p:pic>
        <p:nvPicPr>
          <p:cNvPr id="7" name="図 6">
            <a:extLst>
              <a:ext uri="{FF2B5EF4-FFF2-40B4-BE49-F238E27FC236}">
                <a16:creationId xmlns:a16="http://schemas.microsoft.com/office/drawing/2014/main" id="{61A6F8F8-BE73-ECB0-E9D8-F3E8D75E2CA9}"/>
              </a:ext>
            </a:extLst>
          </p:cNvPr>
          <p:cNvPicPr>
            <a:picLocks noChangeAspect="1"/>
          </p:cNvPicPr>
          <p:nvPr/>
        </p:nvPicPr>
        <p:blipFill rotWithShape="1">
          <a:blip r:embed="rId5"/>
          <a:srcRect l="16270" t="16600" r="15405" b="22190"/>
          <a:stretch/>
        </p:blipFill>
        <p:spPr>
          <a:xfrm>
            <a:off x="1072324" y="1658915"/>
            <a:ext cx="4713351" cy="1922170"/>
          </a:xfrm>
          <a:prstGeom prst="rect">
            <a:avLst/>
          </a:prstGeom>
          <a:ln>
            <a:noFill/>
          </a:ln>
          <a:effectLst>
            <a:outerShdw blurRad="63500" sx="102000" sy="102000" algn="ctr" rotWithShape="0">
              <a:prstClr val="black">
                <a:alpha val="40000"/>
              </a:prstClr>
            </a:outerShdw>
          </a:effectLst>
        </p:spPr>
      </p:pic>
      <p:sp>
        <p:nvSpPr>
          <p:cNvPr id="8" name="四角形: 角を丸くする 7">
            <a:extLst>
              <a:ext uri="{FF2B5EF4-FFF2-40B4-BE49-F238E27FC236}">
                <a16:creationId xmlns:a16="http://schemas.microsoft.com/office/drawing/2014/main" id="{7C5618C8-109E-D8AF-89DB-28C83809B4CA}"/>
              </a:ext>
            </a:extLst>
          </p:cNvPr>
          <p:cNvSpPr/>
          <p:nvPr/>
        </p:nvSpPr>
        <p:spPr>
          <a:xfrm>
            <a:off x="4116076" y="2837033"/>
            <a:ext cx="1252360" cy="219188"/>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 name="図 9">
            <a:extLst>
              <a:ext uri="{FF2B5EF4-FFF2-40B4-BE49-F238E27FC236}">
                <a16:creationId xmlns:a16="http://schemas.microsoft.com/office/drawing/2014/main" id="{1E5C9510-236E-5972-AC2F-33F453D8156A}"/>
              </a:ext>
            </a:extLst>
          </p:cNvPr>
          <p:cNvPicPr>
            <a:picLocks noChangeAspect="1"/>
          </p:cNvPicPr>
          <p:nvPr/>
        </p:nvPicPr>
        <p:blipFill>
          <a:blip r:embed="rId6"/>
          <a:stretch>
            <a:fillRect/>
          </a:stretch>
        </p:blipFill>
        <p:spPr>
          <a:xfrm>
            <a:off x="673608" y="4786571"/>
            <a:ext cx="5510784" cy="1654097"/>
          </a:xfrm>
          <a:prstGeom prst="rect">
            <a:avLst/>
          </a:prstGeom>
          <a:effectLst>
            <a:outerShdw blurRad="63500" sx="102000" sy="102000" algn="ctr" rotWithShape="0">
              <a:prstClr val="black">
                <a:alpha val="40000"/>
              </a:prstClr>
            </a:outerShdw>
          </a:effectLst>
        </p:spPr>
      </p:pic>
      <p:sp>
        <p:nvSpPr>
          <p:cNvPr id="12" name="四角形: 角を丸くする 11">
            <a:extLst>
              <a:ext uri="{FF2B5EF4-FFF2-40B4-BE49-F238E27FC236}">
                <a16:creationId xmlns:a16="http://schemas.microsoft.com/office/drawing/2014/main" id="{4A7D5DCF-6675-93DA-E9D9-8D46FA43789D}"/>
              </a:ext>
            </a:extLst>
          </p:cNvPr>
          <p:cNvSpPr/>
          <p:nvPr/>
        </p:nvSpPr>
        <p:spPr>
          <a:xfrm>
            <a:off x="698500" y="5136082"/>
            <a:ext cx="959611" cy="194174"/>
          </a:xfrm>
          <a:prstGeom prst="roundRect">
            <a:avLst>
              <a:gd name="adj" fmla="val 7193"/>
            </a:avLst>
          </a:prstGeom>
          <a:solidFill>
            <a:srgbClr val="FF0000">
              <a:alpha val="10000"/>
            </a:srgbClr>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四角形: 角を丸くする 13">
            <a:extLst>
              <a:ext uri="{FF2B5EF4-FFF2-40B4-BE49-F238E27FC236}">
                <a16:creationId xmlns:a16="http://schemas.microsoft.com/office/drawing/2014/main" id="{F7E0F3AD-E05A-0181-ED8D-89B77F9621A3}"/>
              </a:ext>
            </a:extLst>
          </p:cNvPr>
          <p:cNvSpPr/>
          <p:nvPr/>
        </p:nvSpPr>
        <p:spPr>
          <a:xfrm>
            <a:off x="5260247" y="4775497"/>
            <a:ext cx="959611" cy="373662"/>
          </a:xfrm>
          <a:prstGeom prst="roundRect">
            <a:avLst>
              <a:gd name="adj" fmla="val 7193"/>
            </a:avLst>
          </a:prstGeom>
          <a:solidFill>
            <a:srgbClr val="FF0000">
              <a:alpha val="10000"/>
            </a:srgbClr>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テキスト ボックス 14">
            <a:extLst>
              <a:ext uri="{FF2B5EF4-FFF2-40B4-BE49-F238E27FC236}">
                <a16:creationId xmlns:a16="http://schemas.microsoft.com/office/drawing/2014/main" id="{62EC2BCC-FF5D-A11A-E4E4-73CFFDF6DD2C}"/>
              </a:ext>
            </a:extLst>
          </p:cNvPr>
          <p:cNvSpPr txBox="1"/>
          <p:nvPr/>
        </p:nvSpPr>
        <p:spPr>
          <a:xfrm>
            <a:off x="4918300" y="4763900"/>
            <a:ext cx="304800" cy="261610"/>
          </a:xfrm>
          <a:prstGeom prst="rect">
            <a:avLst/>
          </a:prstGeom>
          <a:noFill/>
        </p:spPr>
        <p:txBody>
          <a:bodyPr wrap="square" rtlCol="0">
            <a:spAutoFit/>
          </a:bodyPr>
          <a:lstStyle/>
          <a:p>
            <a:r>
              <a:rPr kumimoji="1" lang="ja-JP" altLang="en-US" sz="1050" b="1" dirty="0">
                <a:solidFill>
                  <a:srgbClr val="FF0000"/>
                </a:solidFill>
                <a:latin typeface="HG丸ｺﾞｼｯｸM-PRO" panose="020F0600000000000000" pitchFamily="50" charset="-128"/>
                <a:ea typeface="HG丸ｺﾞｼｯｸM-PRO" panose="020F0600000000000000" pitchFamily="50" charset="-128"/>
              </a:rPr>
              <a:t>②</a:t>
            </a:r>
          </a:p>
        </p:txBody>
      </p:sp>
      <p:sp>
        <p:nvSpPr>
          <p:cNvPr id="16" name="四角形: 角を丸くする 15">
            <a:extLst>
              <a:ext uri="{FF2B5EF4-FFF2-40B4-BE49-F238E27FC236}">
                <a16:creationId xmlns:a16="http://schemas.microsoft.com/office/drawing/2014/main" id="{D30D67B4-CD79-1666-E686-5243738912AE}"/>
              </a:ext>
            </a:extLst>
          </p:cNvPr>
          <p:cNvSpPr/>
          <p:nvPr/>
        </p:nvSpPr>
        <p:spPr>
          <a:xfrm>
            <a:off x="4090785" y="5754086"/>
            <a:ext cx="1169462" cy="475316"/>
          </a:xfrm>
          <a:prstGeom prst="roundRect">
            <a:avLst>
              <a:gd name="adj" fmla="val 7193"/>
            </a:avLst>
          </a:prstGeom>
          <a:solidFill>
            <a:srgbClr val="FF0000">
              <a:alpha val="10000"/>
            </a:srgbClr>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a:extLst>
              <a:ext uri="{FF2B5EF4-FFF2-40B4-BE49-F238E27FC236}">
                <a16:creationId xmlns:a16="http://schemas.microsoft.com/office/drawing/2014/main" id="{C1D248A6-11E4-EA32-B9CB-C5A73FC91ED5}"/>
              </a:ext>
            </a:extLst>
          </p:cNvPr>
          <p:cNvSpPr txBox="1"/>
          <p:nvPr/>
        </p:nvSpPr>
        <p:spPr>
          <a:xfrm>
            <a:off x="3938385" y="5479088"/>
            <a:ext cx="304800" cy="261610"/>
          </a:xfrm>
          <a:prstGeom prst="rect">
            <a:avLst/>
          </a:prstGeom>
          <a:noFill/>
        </p:spPr>
        <p:txBody>
          <a:bodyPr wrap="square" rtlCol="0">
            <a:spAutoFit/>
          </a:bodyPr>
          <a:lstStyle/>
          <a:p>
            <a:r>
              <a:rPr kumimoji="1" lang="ja-JP" altLang="en-US" sz="1050" b="1" dirty="0">
                <a:solidFill>
                  <a:srgbClr val="FF0000"/>
                </a:solidFill>
                <a:latin typeface="HG丸ｺﾞｼｯｸM-PRO" panose="020F0600000000000000" pitchFamily="50" charset="-128"/>
                <a:ea typeface="HG丸ｺﾞｼｯｸM-PRO" panose="020F0600000000000000" pitchFamily="50" charset="-128"/>
              </a:rPr>
              <a:t>④</a:t>
            </a:r>
          </a:p>
        </p:txBody>
      </p:sp>
      <p:sp>
        <p:nvSpPr>
          <p:cNvPr id="18" name="四角形: 角を丸くする 17">
            <a:extLst>
              <a:ext uri="{FF2B5EF4-FFF2-40B4-BE49-F238E27FC236}">
                <a16:creationId xmlns:a16="http://schemas.microsoft.com/office/drawing/2014/main" id="{536DD7E9-168A-FEB2-4DE0-3729110B9076}"/>
              </a:ext>
            </a:extLst>
          </p:cNvPr>
          <p:cNvSpPr/>
          <p:nvPr/>
        </p:nvSpPr>
        <p:spPr>
          <a:xfrm>
            <a:off x="735075" y="5740698"/>
            <a:ext cx="3239885" cy="475316"/>
          </a:xfrm>
          <a:prstGeom prst="roundRect">
            <a:avLst>
              <a:gd name="adj" fmla="val 7193"/>
            </a:avLst>
          </a:prstGeom>
          <a:solidFill>
            <a:srgbClr val="FF0000">
              <a:alpha val="10000"/>
            </a:srgbClr>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DE0486E3-C9A9-B187-06D2-99D1BD88BFEF}"/>
              </a:ext>
            </a:extLst>
          </p:cNvPr>
          <p:cNvSpPr txBox="1"/>
          <p:nvPr/>
        </p:nvSpPr>
        <p:spPr>
          <a:xfrm>
            <a:off x="594334" y="5497602"/>
            <a:ext cx="304800" cy="261610"/>
          </a:xfrm>
          <a:prstGeom prst="rect">
            <a:avLst/>
          </a:prstGeom>
          <a:noFill/>
        </p:spPr>
        <p:txBody>
          <a:bodyPr wrap="square" rtlCol="0">
            <a:spAutoFit/>
          </a:bodyPr>
          <a:lstStyle/>
          <a:p>
            <a:r>
              <a:rPr kumimoji="1" lang="ja-JP" altLang="en-US" sz="1050" b="1" dirty="0">
                <a:solidFill>
                  <a:srgbClr val="FF0000"/>
                </a:solidFill>
                <a:latin typeface="HG丸ｺﾞｼｯｸM-PRO" panose="020F0600000000000000" pitchFamily="50" charset="-128"/>
                <a:ea typeface="HG丸ｺﾞｼｯｸM-PRO" panose="020F0600000000000000" pitchFamily="50" charset="-128"/>
              </a:rPr>
              <a:t>③</a:t>
            </a:r>
          </a:p>
        </p:txBody>
      </p:sp>
      <p:sp>
        <p:nvSpPr>
          <p:cNvPr id="72" name="テキスト ボックス 71">
            <a:extLst>
              <a:ext uri="{FF2B5EF4-FFF2-40B4-BE49-F238E27FC236}">
                <a16:creationId xmlns:a16="http://schemas.microsoft.com/office/drawing/2014/main" id="{64D46FA3-C0FC-FC5D-0CF1-C990F296DB40}"/>
              </a:ext>
            </a:extLst>
          </p:cNvPr>
          <p:cNvSpPr txBox="1"/>
          <p:nvPr/>
        </p:nvSpPr>
        <p:spPr>
          <a:xfrm>
            <a:off x="607472" y="4854768"/>
            <a:ext cx="304800" cy="261610"/>
          </a:xfrm>
          <a:prstGeom prst="rect">
            <a:avLst/>
          </a:prstGeom>
          <a:noFill/>
        </p:spPr>
        <p:txBody>
          <a:bodyPr wrap="square" rtlCol="0">
            <a:spAutoFit/>
          </a:bodyPr>
          <a:lstStyle/>
          <a:p>
            <a:r>
              <a:rPr kumimoji="1" lang="ja-JP" altLang="en-US" sz="1050" b="1" dirty="0">
                <a:solidFill>
                  <a:srgbClr val="FF0000"/>
                </a:solidFill>
                <a:latin typeface="HG丸ｺﾞｼｯｸM-PRO" panose="020F0600000000000000" pitchFamily="50" charset="-128"/>
                <a:ea typeface="HG丸ｺﾞｼｯｸM-PRO" panose="020F0600000000000000" pitchFamily="50" charset="-128"/>
              </a:rPr>
              <a:t>①</a:t>
            </a:r>
          </a:p>
        </p:txBody>
      </p:sp>
    </p:spTree>
    <p:extLst>
      <p:ext uri="{BB962C8B-B14F-4D97-AF65-F5344CB8AC3E}">
        <p14:creationId xmlns:p14="http://schemas.microsoft.com/office/powerpoint/2010/main" val="38102959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B8E3D4D-3864-F8BC-A183-24F35F9D7244}"/>
              </a:ext>
            </a:extLst>
          </p:cNvPr>
          <p:cNvSpPr>
            <a:spLocks noGrp="1"/>
          </p:cNvSpPr>
          <p:nvPr>
            <p:ph type="body" sz="quarter" idx="13"/>
          </p:nvPr>
        </p:nvSpPr>
        <p:spPr>
          <a:xfrm>
            <a:off x="166434" y="9673850"/>
            <a:ext cx="1491677" cy="169277"/>
          </a:xfrm>
        </p:spPr>
        <p:txBody>
          <a:bodyPr/>
          <a:lstStyle/>
          <a:p>
            <a:r>
              <a:rPr kumimoji="1" lang="ja-JP" altLang="en-US" dirty="0"/>
              <a:t>ヘルプページは</a:t>
            </a:r>
            <a:r>
              <a:rPr kumimoji="1" lang="ja-JP" altLang="en-US" dirty="0">
                <a:hlinkClick r:id="rId2"/>
              </a:rPr>
              <a:t>こちら</a:t>
            </a:r>
            <a:endParaRPr kumimoji="1" lang="en-US" altLang="ja-JP" dirty="0"/>
          </a:p>
        </p:txBody>
      </p:sp>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p:txBody>
          <a:bodyPr/>
          <a:lstStyle/>
          <a:p>
            <a:r>
              <a:rPr kumimoji="1" lang="en-US" altLang="ja-JP" dirty="0"/>
              <a:t>2-13 </a:t>
            </a:r>
            <a:r>
              <a:rPr kumimoji="1" lang="ja-JP" altLang="en-US" dirty="0"/>
              <a:t>勤務情報を確認する</a:t>
            </a:r>
          </a:p>
        </p:txBody>
      </p:sp>
      <p:sp>
        <p:nvSpPr>
          <p:cNvPr id="11" name="スライド番号プレースホルダー 1">
            <a:extLst>
              <a:ext uri="{FF2B5EF4-FFF2-40B4-BE49-F238E27FC236}">
                <a16:creationId xmlns:a16="http://schemas.microsoft.com/office/drawing/2014/main" id="{035F7967-103B-8B27-902B-0BD450E070E3}"/>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33</a:t>
            </a:fld>
            <a:endParaRPr lang="ja-JP" altLang="en-US" dirty="0"/>
          </a:p>
        </p:txBody>
      </p:sp>
      <p:sp>
        <p:nvSpPr>
          <p:cNvPr id="13" name="テキスト ボックス 12">
            <a:extLst>
              <a:ext uri="{FF2B5EF4-FFF2-40B4-BE49-F238E27FC236}">
                <a16:creationId xmlns:a16="http://schemas.microsoft.com/office/drawing/2014/main" id="{A9371283-2AE6-A19F-F0E4-CB2053EE87A9}"/>
              </a:ext>
            </a:extLst>
          </p:cNvPr>
          <p:cNvSpPr txBox="1"/>
          <p:nvPr/>
        </p:nvSpPr>
        <p:spPr>
          <a:xfrm>
            <a:off x="369000" y="900000"/>
            <a:ext cx="6120000" cy="261610"/>
          </a:xfrm>
          <a:prstGeom prst="rect">
            <a:avLst/>
          </a:prstGeom>
          <a:noFill/>
        </p:spPr>
        <p:txBody>
          <a:bodyPr wrap="square" rtlCol="0">
            <a:spAutoFit/>
          </a:bodyPr>
          <a:lstStyle/>
          <a:p>
            <a:r>
              <a:rPr kumimoji="1" lang="ja-JP" altLang="en-US" sz="1100" dirty="0">
                <a:latin typeface="HG丸ｺﾞｼｯｸM-PRO" panose="020F0600000000000000" pitchFamily="50" charset="-128"/>
                <a:ea typeface="HG丸ｺﾞｼｯｸM-PRO" panose="020F0600000000000000" pitchFamily="50" charset="-128"/>
              </a:rPr>
              <a:t>提出した申請の対応状況や、過去の申請履歴を確認することができます。</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50" name="四角形: 角を丸くする 49">
            <a:extLst>
              <a:ext uri="{FF2B5EF4-FFF2-40B4-BE49-F238E27FC236}">
                <a16:creationId xmlns:a16="http://schemas.microsoft.com/office/drawing/2014/main" id="{9B8E32DB-B585-00E3-89C4-CBA73683B0BE}"/>
              </a:ext>
            </a:extLst>
          </p:cNvPr>
          <p:cNvSpPr/>
          <p:nvPr/>
        </p:nvSpPr>
        <p:spPr>
          <a:xfrm>
            <a:off x="404294" y="1226354"/>
            <a:ext cx="6120000" cy="3388966"/>
          </a:xfrm>
          <a:prstGeom prst="roundRect">
            <a:avLst>
              <a:gd name="adj" fmla="val 1835"/>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 name="テキスト ボックス 50">
            <a:extLst>
              <a:ext uri="{FF2B5EF4-FFF2-40B4-BE49-F238E27FC236}">
                <a16:creationId xmlns:a16="http://schemas.microsoft.com/office/drawing/2014/main" id="{45DCCBEB-FD99-EE30-B093-3B957D2226FB}"/>
              </a:ext>
            </a:extLst>
          </p:cNvPr>
          <p:cNvSpPr txBox="1"/>
          <p:nvPr/>
        </p:nvSpPr>
        <p:spPr>
          <a:xfrm>
            <a:off x="369000" y="1275072"/>
            <a:ext cx="6120000" cy="261610"/>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トップ画面の</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スケジュール・実績</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より、</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●●年●月の実績</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をクリックします。</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52" name="テキスト ボックス 51">
            <a:extLst>
              <a:ext uri="{FF2B5EF4-FFF2-40B4-BE49-F238E27FC236}">
                <a16:creationId xmlns:a16="http://schemas.microsoft.com/office/drawing/2014/main" id="{CA86116C-2812-E8BC-9336-4914CDAD51F0}"/>
              </a:ext>
            </a:extLst>
          </p:cNvPr>
          <p:cNvSpPr txBox="1"/>
          <p:nvPr/>
        </p:nvSpPr>
        <p:spPr>
          <a:xfrm>
            <a:off x="465250" y="1226354"/>
            <a:ext cx="717374" cy="400110"/>
          </a:xfrm>
          <a:prstGeom prst="rect">
            <a:avLst/>
          </a:prstGeom>
          <a:noFill/>
        </p:spPr>
        <p:txBody>
          <a:bodyPr wrap="square" rtlCol="0">
            <a:spAutoFit/>
          </a:bodyPr>
          <a:lstStyle/>
          <a:p>
            <a:r>
              <a:rPr kumimoji="1" lang="en-US" altLang="ja-JP" sz="2000" b="1" dirty="0">
                <a:ln w="25400">
                  <a:solidFill>
                    <a:srgbClr val="58A854"/>
                  </a:solidFill>
                </a:ln>
                <a:solidFill>
                  <a:srgbClr val="58A854"/>
                </a:solidFill>
                <a:latin typeface="+mj-lt"/>
              </a:rPr>
              <a:t>1</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pic>
        <p:nvPicPr>
          <p:cNvPr id="53" name="グラフィックス 52" descr="再生 単色塗りつぶし">
            <a:extLst>
              <a:ext uri="{FF2B5EF4-FFF2-40B4-BE49-F238E27FC236}">
                <a16:creationId xmlns:a16="http://schemas.microsoft.com/office/drawing/2014/main" id="{42A472A2-FE04-FED0-76E3-841782C51E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41384" y="4464747"/>
            <a:ext cx="231775" cy="457200"/>
          </a:xfrm>
          <a:prstGeom prst="rect">
            <a:avLst/>
          </a:prstGeom>
        </p:spPr>
      </p:pic>
      <p:grpSp>
        <p:nvGrpSpPr>
          <p:cNvPr id="58" name="グループ化 57">
            <a:extLst>
              <a:ext uri="{FF2B5EF4-FFF2-40B4-BE49-F238E27FC236}">
                <a16:creationId xmlns:a16="http://schemas.microsoft.com/office/drawing/2014/main" id="{DB8812F2-362F-1760-2F0D-000E3801C681}"/>
              </a:ext>
            </a:extLst>
          </p:cNvPr>
          <p:cNvGrpSpPr/>
          <p:nvPr/>
        </p:nvGrpSpPr>
        <p:grpSpPr>
          <a:xfrm>
            <a:off x="369000" y="5131657"/>
            <a:ext cx="6120000" cy="2564870"/>
            <a:chOff x="369000" y="948972"/>
            <a:chExt cx="6120000" cy="2634379"/>
          </a:xfrm>
        </p:grpSpPr>
        <p:sp>
          <p:nvSpPr>
            <p:cNvPr id="59" name="四角形: 角を丸くする 58">
              <a:extLst>
                <a:ext uri="{FF2B5EF4-FFF2-40B4-BE49-F238E27FC236}">
                  <a16:creationId xmlns:a16="http://schemas.microsoft.com/office/drawing/2014/main" id="{D882EE15-023B-2A9E-952F-7960EC78FD0C}"/>
                </a:ext>
              </a:extLst>
            </p:cNvPr>
            <p:cNvSpPr/>
            <p:nvPr/>
          </p:nvSpPr>
          <p:spPr>
            <a:xfrm>
              <a:off x="369000" y="948972"/>
              <a:ext cx="6120000" cy="2634379"/>
            </a:xfrm>
            <a:prstGeom prst="roundRect">
              <a:avLst>
                <a:gd name="adj" fmla="val 279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0" name="テキスト ボックス 59">
              <a:extLst>
                <a:ext uri="{FF2B5EF4-FFF2-40B4-BE49-F238E27FC236}">
                  <a16:creationId xmlns:a16="http://schemas.microsoft.com/office/drawing/2014/main" id="{05592F8F-C984-9430-6696-B8DC8262E5BD}"/>
                </a:ext>
              </a:extLst>
            </p:cNvPr>
            <p:cNvSpPr txBox="1"/>
            <p:nvPr/>
          </p:nvSpPr>
          <p:spPr>
            <a:xfrm>
              <a:off x="369000" y="1080000"/>
              <a:ext cx="6120000" cy="268700"/>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当月の項目詳細を確認します。</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61" name="テキスト ボックス 60">
              <a:extLst>
                <a:ext uri="{FF2B5EF4-FFF2-40B4-BE49-F238E27FC236}">
                  <a16:creationId xmlns:a16="http://schemas.microsoft.com/office/drawing/2014/main" id="{98204DE3-11CC-1066-1048-517DE11A70D8}"/>
                </a:ext>
              </a:extLst>
            </p:cNvPr>
            <p:cNvSpPr txBox="1"/>
            <p:nvPr/>
          </p:nvSpPr>
          <p:spPr>
            <a:xfrm>
              <a:off x="465250" y="1031282"/>
              <a:ext cx="717374" cy="410953"/>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2 </a:t>
              </a:r>
              <a:endParaRPr kumimoji="1" lang="ja-JP" altLang="en-US" sz="2000" dirty="0">
                <a:ln w="3175">
                  <a:noFill/>
                </a:ln>
                <a:solidFill>
                  <a:schemeClr val="bg1">
                    <a:lumMod val="50000"/>
                  </a:schemeClr>
                </a:solidFill>
                <a:latin typeface="+mj-lt"/>
              </a:endParaRPr>
            </a:p>
          </p:txBody>
        </p:sp>
      </p:grpSp>
      <p:pic>
        <p:nvPicPr>
          <p:cNvPr id="5" name="図 4">
            <a:extLst>
              <a:ext uri="{FF2B5EF4-FFF2-40B4-BE49-F238E27FC236}">
                <a16:creationId xmlns:a16="http://schemas.microsoft.com/office/drawing/2014/main" id="{29711152-B845-8E2C-9D01-61A7575CD911}"/>
              </a:ext>
            </a:extLst>
          </p:cNvPr>
          <p:cNvPicPr>
            <a:picLocks noChangeAspect="1"/>
          </p:cNvPicPr>
          <p:nvPr/>
        </p:nvPicPr>
        <p:blipFill>
          <a:blip r:embed="rId5"/>
          <a:stretch>
            <a:fillRect/>
          </a:stretch>
        </p:blipFill>
        <p:spPr>
          <a:xfrm>
            <a:off x="991322" y="1772463"/>
            <a:ext cx="4875356" cy="2382941"/>
          </a:xfrm>
          <a:prstGeom prst="rect">
            <a:avLst/>
          </a:prstGeom>
          <a:effectLst>
            <a:outerShdw blurRad="63500" sx="102000" sy="102000" algn="ctr" rotWithShape="0">
              <a:prstClr val="black">
                <a:alpha val="40000"/>
              </a:prstClr>
            </a:outerShdw>
          </a:effectLst>
        </p:spPr>
      </p:pic>
      <p:sp>
        <p:nvSpPr>
          <p:cNvPr id="8" name="四角形: 角を丸くする 7">
            <a:extLst>
              <a:ext uri="{FF2B5EF4-FFF2-40B4-BE49-F238E27FC236}">
                <a16:creationId xmlns:a16="http://schemas.microsoft.com/office/drawing/2014/main" id="{7C5618C8-109E-D8AF-89DB-28C83809B4CA}"/>
              </a:ext>
            </a:extLst>
          </p:cNvPr>
          <p:cNvSpPr/>
          <p:nvPr/>
        </p:nvSpPr>
        <p:spPr>
          <a:xfrm>
            <a:off x="4416425" y="1774602"/>
            <a:ext cx="539750" cy="146273"/>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 name="図 8">
            <a:extLst>
              <a:ext uri="{FF2B5EF4-FFF2-40B4-BE49-F238E27FC236}">
                <a16:creationId xmlns:a16="http://schemas.microsoft.com/office/drawing/2014/main" id="{5FB6360A-8C15-4013-5758-9DA126DBC78E}"/>
              </a:ext>
            </a:extLst>
          </p:cNvPr>
          <p:cNvPicPr>
            <a:picLocks noChangeAspect="1"/>
          </p:cNvPicPr>
          <p:nvPr/>
        </p:nvPicPr>
        <p:blipFill>
          <a:blip r:embed="rId6"/>
          <a:stretch>
            <a:fillRect/>
          </a:stretch>
        </p:blipFill>
        <p:spPr>
          <a:xfrm>
            <a:off x="5132814" y="1998382"/>
            <a:ext cx="1110191" cy="1433997"/>
          </a:xfrm>
          <a:prstGeom prst="rect">
            <a:avLst/>
          </a:prstGeom>
          <a:ln w="28575">
            <a:solidFill>
              <a:schemeClr val="bg1">
                <a:lumMod val="50000"/>
              </a:schemeClr>
            </a:solidFill>
          </a:ln>
        </p:spPr>
      </p:pic>
      <p:cxnSp>
        <p:nvCxnSpPr>
          <p:cNvPr id="20" name="直線矢印コネクタ 19">
            <a:extLst>
              <a:ext uri="{FF2B5EF4-FFF2-40B4-BE49-F238E27FC236}">
                <a16:creationId xmlns:a16="http://schemas.microsoft.com/office/drawing/2014/main" id="{CB0B74D9-E3D2-E993-387C-9A79373A663A}"/>
              </a:ext>
            </a:extLst>
          </p:cNvPr>
          <p:cNvCxnSpPr>
            <a:cxnSpLocks/>
          </p:cNvCxnSpPr>
          <p:nvPr/>
        </p:nvCxnSpPr>
        <p:spPr>
          <a:xfrm>
            <a:off x="4686300" y="1968308"/>
            <a:ext cx="354537" cy="250038"/>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四角形: 角を丸くする 21">
            <a:extLst>
              <a:ext uri="{FF2B5EF4-FFF2-40B4-BE49-F238E27FC236}">
                <a16:creationId xmlns:a16="http://schemas.microsoft.com/office/drawing/2014/main" id="{7864BFA7-EE39-63EC-73A2-4C9618A182B7}"/>
              </a:ext>
            </a:extLst>
          </p:cNvPr>
          <p:cNvSpPr/>
          <p:nvPr/>
        </p:nvSpPr>
        <p:spPr>
          <a:xfrm>
            <a:off x="5132813" y="2856591"/>
            <a:ext cx="1110191" cy="210459"/>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4" name="図 23">
            <a:extLst>
              <a:ext uri="{FF2B5EF4-FFF2-40B4-BE49-F238E27FC236}">
                <a16:creationId xmlns:a16="http://schemas.microsoft.com/office/drawing/2014/main" id="{EEB6E7FA-0CC7-A09B-DBF3-A939E007A245}"/>
              </a:ext>
            </a:extLst>
          </p:cNvPr>
          <p:cNvPicPr>
            <a:picLocks noChangeAspect="1"/>
          </p:cNvPicPr>
          <p:nvPr/>
        </p:nvPicPr>
        <p:blipFill>
          <a:blip r:embed="rId7"/>
          <a:stretch>
            <a:fillRect/>
          </a:stretch>
        </p:blipFill>
        <p:spPr>
          <a:xfrm>
            <a:off x="950913" y="5746590"/>
            <a:ext cx="4956175" cy="1707303"/>
          </a:xfrm>
          <a:prstGeom prst="rect">
            <a:avLst/>
          </a:prstGeom>
          <a:effectLst>
            <a:outerShdw blurRad="63500" sx="102000" sy="102000" algn="ctr" rotWithShape="0">
              <a:prstClr val="black">
                <a:alpha val="40000"/>
              </a:prstClr>
            </a:outerShdw>
          </a:effectLst>
        </p:spPr>
      </p:pic>
      <p:sp>
        <p:nvSpPr>
          <p:cNvPr id="25" name="四角形: 角を丸くする 24">
            <a:extLst>
              <a:ext uri="{FF2B5EF4-FFF2-40B4-BE49-F238E27FC236}">
                <a16:creationId xmlns:a16="http://schemas.microsoft.com/office/drawing/2014/main" id="{17B748AF-229F-B520-1F76-166D3DA110C7}"/>
              </a:ext>
            </a:extLst>
          </p:cNvPr>
          <p:cNvSpPr/>
          <p:nvPr/>
        </p:nvSpPr>
        <p:spPr>
          <a:xfrm>
            <a:off x="985872" y="6097119"/>
            <a:ext cx="4880806" cy="564906"/>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四角形: 角を丸くする 27">
            <a:extLst>
              <a:ext uri="{FF2B5EF4-FFF2-40B4-BE49-F238E27FC236}">
                <a16:creationId xmlns:a16="http://schemas.microsoft.com/office/drawing/2014/main" id="{96B4F82C-2C83-0386-D790-3A854BA59BB1}"/>
              </a:ext>
            </a:extLst>
          </p:cNvPr>
          <p:cNvSpPr/>
          <p:nvPr/>
        </p:nvSpPr>
        <p:spPr>
          <a:xfrm>
            <a:off x="1658111" y="7178362"/>
            <a:ext cx="338103" cy="127314"/>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715066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p:txBody>
          <a:bodyPr/>
          <a:lstStyle/>
          <a:p>
            <a:r>
              <a:rPr kumimoji="1" lang="en-US" altLang="ja-JP" dirty="0"/>
              <a:t>2-14 </a:t>
            </a:r>
            <a:r>
              <a:rPr kumimoji="1" lang="ja-JP" altLang="en-US" dirty="0"/>
              <a:t>休暇残数を確認する</a:t>
            </a:r>
          </a:p>
        </p:txBody>
      </p:sp>
      <p:sp>
        <p:nvSpPr>
          <p:cNvPr id="11" name="スライド番号プレースホルダー 1">
            <a:extLst>
              <a:ext uri="{FF2B5EF4-FFF2-40B4-BE49-F238E27FC236}">
                <a16:creationId xmlns:a16="http://schemas.microsoft.com/office/drawing/2014/main" id="{035F7967-103B-8B27-902B-0BD450E070E3}"/>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34</a:t>
            </a:fld>
            <a:endParaRPr lang="ja-JP" altLang="en-US" dirty="0"/>
          </a:p>
        </p:txBody>
      </p:sp>
      <p:grpSp>
        <p:nvGrpSpPr>
          <p:cNvPr id="2" name="グループ化 1">
            <a:extLst>
              <a:ext uri="{FF2B5EF4-FFF2-40B4-BE49-F238E27FC236}">
                <a16:creationId xmlns:a16="http://schemas.microsoft.com/office/drawing/2014/main" id="{208D54AD-B188-F3B7-B398-C7C518A25F4F}"/>
              </a:ext>
            </a:extLst>
          </p:cNvPr>
          <p:cNvGrpSpPr/>
          <p:nvPr/>
        </p:nvGrpSpPr>
        <p:grpSpPr>
          <a:xfrm>
            <a:off x="369000" y="950400"/>
            <a:ext cx="6155294" cy="6851849"/>
            <a:chOff x="369000" y="939600"/>
            <a:chExt cx="6155294" cy="6851849"/>
          </a:xfrm>
        </p:grpSpPr>
        <p:sp>
          <p:nvSpPr>
            <p:cNvPr id="50" name="四角形: 角を丸くする 49">
              <a:extLst>
                <a:ext uri="{FF2B5EF4-FFF2-40B4-BE49-F238E27FC236}">
                  <a16:creationId xmlns:a16="http://schemas.microsoft.com/office/drawing/2014/main" id="{9B8E32DB-B585-00E3-89C4-CBA73683B0BE}"/>
                </a:ext>
              </a:extLst>
            </p:cNvPr>
            <p:cNvSpPr/>
            <p:nvPr/>
          </p:nvSpPr>
          <p:spPr>
            <a:xfrm>
              <a:off x="404294" y="939600"/>
              <a:ext cx="6120000" cy="3388966"/>
            </a:xfrm>
            <a:prstGeom prst="roundRect">
              <a:avLst>
                <a:gd name="adj" fmla="val 1835"/>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 name="テキスト ボックス 50">
              <a:extLst>
                <a:ext uri="{FF2B5EF4-FFF2-40B4-BE49-F238E27FC236}">
                  <a16:creationId xmlns:a16="http://schemas.microsoft.com/office/drawing/2014/main" id="{45DCCBEB-FD99-EE30-B093-3B957D2226FB}"/>
                </a:ext>
              </a:extLst>
            </p:cNvPr>
            <p:cNvSpPr txBox="1"/>
            <p:nvPr/>
          </p:nvSpPr>
          <p:spPr>
            <a:xfrm>
              <a:off x="369000" y="988318"/>
              <a:ext cx="6120000" cy="261610"/>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トップ画面の各休暇の</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詳細</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をクリックします。</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52" name="テキスト ボックス 51">
              <a:extLst>
                <a:ext uri="{FF2B5EF4-FFF2-40B4-BE49-F238E27FC236}">
                  <a16:creationId xmlns:a16="http://schemas.microsoft.com/office/drawing/2014/main" id="{CA86116C-2812-E8BC-9336-4914CDAD51F0}"/>
                </a:ext>
              </a:extLst>
            </p:cNvPr>
            <p:cNvSpPr txBox="1"/>
            <p:nvPr/>
          </p:nvSpPr>
          <p:spPr>
            <a:xfrm>
              <a:off x="465250" y="939600"/>
              <a:ext cx="717374" cy="400110"/>
            </a:xfrm>
            <a:prstGeom prst="rect">
              <a:avLst/>
            </a:prstGeom>
            <a:noFill/>
          </p:spPr>
          <p:txBody>
            <a:bodyPr wrap="square" rtlCol="0">
              <a:spAutoFit/>
            </a:bodyPr>
            <a:lstStyle/>
            <a:p>
              <a:r>
                <a:rPr kumimoji="1" lang="en-US" altLang="ja-JP" sz="2000" b="1" dirty="0">
                  <a:ln w="25400">
                    <a:solidFill>
                      <a:srgbClr val="58A854"/>
                    </a:solidFill>
                  </a:ln>
                  <a:solidFill>
                    <a:srgbClr val="58A854"/>
                  </a:solidFill>
                  <a:latin typeface="+mj-lt"/>
                </a:rPr>
                <a:t>1</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pic>
          <p:nvPicPr>
            <p:cNvPr id="53" name="グラフィックス 52" descr="再生 単色塗りつぶし">
              <a:extLst>
                <a:ext uri="{FF2B5EF4-FFF2-40B4-BE49-F238E27FC236}">
                  <a16:creationId xmlns:a16="http://schemas.microsoft.com/office/drawing/2014/main" id="{42A472A2-FE04-FED0-76E3-841782C51E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641384" y="4177993"/>
              <a:ext cx="231775" cy="457200"/>
            </a:xfrm>
            <a:prstGeom prst="rect">
              <a:avLst/>
            </a:prstGeom>
          </p:spPr>
        </p:pic>
        <p:grpSp>
          <p:nvGrpSpPr>
            <p:cNvPr id="58" name="グループ化 57">
              <a:extLst>
                <a:ext uri="{FF2B5EF4-FFF2-40B4-BE49-F238E27FC236}">
                  <a16:creationId xmlns:a16="http://schemas.microsoft.com/office/drawing/2014/main" id="{DB8812F2-362F-1760-2F0D-000E3801C681}"/>
                </a:ext>
              </a:extLst>
            </p:cNvPr>
            <p:cNvGrpSpPr/>
            <p:nvPr/>
          </p:nvGrpSpPr>
          <p:grpSpPr>
            <a:xfrm>
              <a:off x="369000" y="4844902"/>
              <a:ext cx="6120000" cy="2946547"/>
              <a:chOff x="369000" y="948971"/>
              <a:chExt cx="6120000" cy="3026399"/>
            </a:xfrm>
          </p:grpSpPr>
          <p:sp>
            <p:nvSpPr>
              <p:cNvPr id="59" name="四角形: 角を丸くする 58">
                <a:extLst>
                  <a:ext uri="{FF2B5EF4-FFF2-40B4-BE49-F238E27FC236}">
                    <a16:creationId xmlns:a16="http://schemas.microsoft.com/office/drawing/2014/main" id="{D882EE15-023B-2A9E-952F-7960EC78FD0C}"/>
                  </a:ext>
                </a:extLst>
              </p:cNvPr>
              <p:cNvSpPr/>
              <p:nvPr/>
            </p:nvSpPr>
            <p:spPr>
              <a:xfrm>
                <a:off x="369000" y="948971"/>
                <a:ext cx="6120000" cy="3026399"/>
              </a:xfrm>
              <a:prstGeom prst="roundRect">
                <a:avLst>
                  <a:gd name="adj" fmla="val 279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0" name="テキスト ボックス 59">
                <a:extLst>
                  <a:ext uri="{FF2B5EF4-FFF2-40B4-BE49-F238E27FC236}">
                    <a16:creationId xmlns:a16="http://schemas.microsoft.com/office/drawing/2014/main" id="{05592F8F-C984-9430-6696-B8DC8262E5BD}"/>
                  </a:ext>
                </a:extLst>
              </p:cNvPr>
              <p:cNvSpPr txBox="1"/>
              <p:nvPr/>
            </p:nvSpPr>
            <p:spPr>
              <a:xfrm>
                <a:off x="369000" y="1080000"/>
                <a:ext cx="6120000" cy="268700"/>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詳細を確認します。</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61" name="テキスト ボックス 60">
                <a:extLst>
                  <a:ext uri="{FF2B5EF4-FFF2-40B4-BE49-F238E27FC236}">
                    <a16:creationId xmlns:a16="http://schemas.microsoft.com/office/drawing/2014/main" id="{98204DE3-11CC-1066-1048-517DE11A70D8}"/>
                  </a:ext>
                </a:extLst>
              </p:cNvPr>
              <p:cNvSpPr txBox="1"/>
              <p:nvPr/>
            </p:nvSpPr>
            <p:spPr>
              <a:xfrm>
                <a:off x="465250" y="1031282"/>
                <a:ext cx="717374" cy="410953"/>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2 </a:t>
                </a:r>
                <a:endParaRPr kumimoji="1" lang="ja-JP" altLang="en-US" sz="2000" dirty="0">
                  <a:ln w="3175">
                    <a:noFill/>
                  </a:ln>
                  <a:solidFill>
                    <a:schemeClr val="bg1">
                      <a:lumMod val="50000"/>
                    </a:schemeClr>
                  </a:solidFill>
                  <a:latin typeface="+mj-lt"/>
                </a:endParaRPr>
              </a:p>
            </p:txBody>
          </p:sp>
        </p:grpSp>
        <p:pic>
          <p:nvPicPr>
            <p:cNvPr id="5" name="図 4">
              <a:extLst>
                <a:ext uri="{FF2B5EF4-FFF2-40B4-BE49-F238E27FC236}">
                  <a16:creationId xmlns:a16="http://schemas.microsoft.com/office/drawing/2014/main" id="{29711152-B845-8E2C-9D01-61A7575CD911}"/>
                </a:ext>
              </a:extLst>
            </p:cNvPr>
            <p:cNvPicPr>
              <a:picLocks noChangeAspect="1"/>
            </p:cNvPicPr>
            <p:nvPr/>
          </p:nvPicPr>
          <p:blipFill>
            <a:blip r:embed="rId4"/>
            <a:srcRect/>
            <a:stretch/>
          </p:blipFill>
          <p:spPr>
            <a:xfrm>
              <a:off x="991322" y="1490767"/>
              <a:ext cx="4875356" cy="2372825"/>
            </a:xfrm>
            <a:prstGeom prst="rect">
              <a:avLst/>
            </a:prstGeom>
            <a:effectLst>
              <a:outerShdw blurRad="63500" sx="102000" sy="102000" algn="ctr" rotWithShape="0">
                <a:prstClr val="black">
                  <a:alpha val="40000"/>
                </a:prstClr>
              </a:outerShdw>
            </a:effectLst>
          </p:spPr>
        </p:pic>
        <p:sp>
          <p:nvSpPr>
            <p:cNvPr id="8" name="四角形: 角を丸くする 7">
              <a:extLst>
                <a:ext uri="{FF2B5EF4-FFF2-40B4-BE49-F238E27FC236}">
                  <a16:creationId xmlns:a16="http://schemas.microsoft.com/office/drawing/2014/main" id="{7C5618C8-109E-D8AF-89DB-28C83809B4CA}"/>
                </a:ext>
              </a:extLst>
            </p:cNvPr>
            <p:cNvSpPr/>
            <p:nvPr/>
          </p:nvSpPr>
          <p:spPr>
            <a:xfrm>
              <a:off x="2416174" y="2920192"/>
              <a:ext cx="2035175" cy="286558"/>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1" name="図 30">
              <a:extLst>
                <a:ext uri="{FF2B5EF4-FFF2-40B4-BE49-F238E27FC236}">
                  <a16:creationId xmlns:a16="http://schemas.microsoft.com/office/drawing/2014/main" id="{D9A3A1D1-6DA5-AC0B-35E7-432C7604D311}"/>
                </a:ext>
              </a:extLst>
            </p:cNvPr>
            <p:cNvPicPr>
              <a:picLocks noChangeAspect="1"/>
            </p:cNvPicPr>
            <p:nvPr/>
          </p:nvPicPr>
          <p:blipFill>
            <a:blip r:embed="rId5"/>
            <a:stretch>
              <a:fillRect/>
            </a:stretch>
          </p:blipFill>
          <p:spPr>
            <a:xfrm>
              <a:off x="1080887" y="5316926"/>
              <a:ext cx="4696225" cy="2254500"/>
            </a:xfrm>
            <a:prstGeom prst="rect">
              <a:avLst/>
            </a:prstGeom>
            <a:effectLst>
              <a:outerShdw blurRad="63500" sx="102000" sy="102000" algn="ctr" rotWithShape="0">
                <a:prstClr val="black">
                  <a:alpha val="40000"/>
                </a:prstClr>
              </a:outerShdw>
            </a:effectLst>
          </p:spPr>
        </p:pic>
        <p:sp>
          <p:nvSpPr>
            <p:cNvPr id="28" name="四角形: 角を丸くする 27">
              <a:extLst>
                <a:ext uri="{FF2B5EF4-FFF2-40B4-BE49-F238E27FC236}">
                  <a16:creationId xmlns:a16="http://schemas.microsoft.com/office/drawing/2014/main" id="{96B4F82C-2C83-0386-D790-3A854BA59BB1}"/>
                </a:ext>
              </a:extLst>
            </p:cNvPr>
            <p:cNvSpPr/>
            <p:nvPr/>
          </p:nvSpPr>
          <p:spPr>
            <a:xfrm>
              <a:off x="1080887" y="5297998"/>
              <a:ext cx="4696225" cy="2273427"/>
            </a:xfrm>
            <a:prstGeom prst="roundRect">
              <a:avLst>
                <a:gd name="adj" fmla="val 2165"/>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25202832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58A854"/>
        </a:solidFill>
        <a:effectLst/>
      </p:bgPr>
    </p:bg>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55C94775-F5E5-2468-6976-CB80C2044F4D}"/>
              </a:ext>
            </a:extLst>
          </p:cNvPr>
          <p:cNvSpPr/>
          <p:nvPr/>
        </p:nvSpPr>
        <p:spPr>
          <a:xfrm>
            <a:off x="406400" y="957943"/>
            <a:ext cx="6045200" cy="8462282"/>
          </a:xfrm>
          <a:prstGeom prst="roundRect">
            <a:avLst>
              <a:gd name="adj" fmla="val 79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楕円 6">
            <a:extLst>
              <a:ext uri="{FF2B5EF4-FFF2-40B4-BE49-F238E27FC236}">
                <a16:creationId xmlns:a16="http://schemas.microsoft.com/office/drawing/2014/main" id="{BF9095CA-206E-BFB6-C368-C3A817D5EFE3}"/>
              </a:ext>
            </a:extLst>
          </p:cNvPr>
          <p:cNvSpPr/>
          <p:nvPr/>
        </p:nvSpPr>
        <p:spPr>
          <a:xfrm>
            <a:off x="2708999" y="237943"/>
            <a:ext cx="1440000" cy="1440000"/>
          </a:xfrm>
          <a:prstGeom prst="ellipse">
            <a:avLst/>
          </a:prstGeom>
          <a:solidFill>
            <a:srgbClr val="58A854"/>
          </a:solidFill>
          <a:ln w="114300">
            <a:solidFill>
              <a:srgbClr val="58A85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kumimoji="1" lang="en-US" altLang="ja-JP" sz="6600" b="1" dirty="0">
                <a:ln w="25400">
                  <a:solidFill>
                    <a:schemeClr val="bg1"/>
                  </a:solidFill>
                </a:ln>
              </a:rPr>
              <a:t>3</a:t>
            </a:r>
            <a:endParaRPr kumimoji="1" lang="ja-JP" altLang="en-US" sz="6600" b="1" dirty="0">
              <a:ln w="25400">
                <a:solidFill>
                  <a:schemeClr val="bg1"/>
                </a:solidFill>
              </a:ln>
            </a:endParaRPr>
          </a:p>
        </p:txBody>
      </p:sp>
      <p:sp>
        <p:nvSpPr>
          <p:cNvPr id="10" name="テキスト ボックス 9">
            <a:extLst>
              <a:ext uri="{FF2B5EF4-FFF2-40B4-BE49-F238E27FC236}">
                <a16:creationId xmlns:a16="http://schemas.microsoft.com/office/drawing/2014/main" id="{D27A3F52-0D91-9530-7B04-C2C4684E509C}"/>
              </a:ext>
            </a:extLst>
          </p:cNvPr>
          <p:cNvSpPr txBox="1"/>
          <p:nvPr/>
        </p:nvSpPr>
        <p:spPr>
          <a:xfrm>
            <a:off x="639000" y="4356886"/>
            <a:ext cx="5956872" cy="523220"/>
          </a:xfrm>
          <a:prstGeom prst="rect">
            <a:avLst/>
          </a:prstGeom>
          <a:noFill/>
        </p:spPr>
        <p:txBody>
          <a:bodyPr wrap="square">
            <a:spAutoFit/>
          </a:bodyPr>
          <a:lstStyle/>
          <a:p>
            <a:pPr marL="0" lvl="0" indent="0" rtl="0">
              <a:lnSpc>
                <a:spcPct val="100000"/>
              </a:lnSpc>
              <a:spcBef>
                <a:spcPts val="0"/>
              </a:spcBef>
              <a:spcAft>
                <a:spcPts val="0"/>
              </a:spcAft>
              <a:buClr>
                <a:srgbClr val="3F3F3F"/>
              </a:buClr>
              <a:buSzPts val="1800"/>
              <a:buNone/>
            </a:pPr>
            <a:r>
              <a:rPr lang="ja-JP" altLang="en-US" sz="2800" b="1" dirty="0">
                <a:ln w="12700">
                  <a:solidFill>
                    <a:srgbClr val="58A854"/>
                  </a:solidFill>
                </a:ln>
                <a:solidFill>
                  <a:srgbClr val="58A854"/>
                </a:solidFill>
                <a:latin typeface="HG丸ｺﾞｼｯｸM-PRO" panose="020F0600000000000000" pitchFamily="50" charset="-128"/>
                <a:ea typeface="HG丸ｺﾞｼｯｸM-PRO" panose="020F0600000000000000" pitchFamily="50" charset="-128"/>
              </a:rPr>
              <a:t>従業員画面操作｜</a:t>
            </a:r>
            <a:r>
              <a:rPr lang="ja-JP" altLang="en-US" sz="2400" b="1" dirty="0">
                <a:ln w="12700">
                  <a:solidFill>
                    <a:srgbClr val="58A854"/>
                  </a:solidFill>
                </a:ln>
                <a:solidFill>
                  <a:srgbClr val="58A854"/>
                </a:solidFill>
                <a:latin typeface="HG丸ｺﾞｼｯｸM-PRO" panose="020F0600000000000000" pitchFamily="50" charset="-128"/>
                <a:ea typeface="HG丸ｺﾞｼｯｸM-PRO" panose="020F0600000000000000" pitchFamily="50" charset="-128"/>
              </a:rPr>
              <a:t>スマホアプリ</a:t>
            </a:r>
            <a:endParaRPr lang="en-US" altLang="ja-JP" sz="3200" b="1" dirty="0">
              <a:ln w="12700">
                <a:solidFill>
                  <a:srgbClr val="58A854"/>
                </a:solidFill>
              </a:ln>
              <a:solidFill>
                <a:srgbClr val="58A854"/>
              </a:solidFill>
              <a:latin typeface="HG丸ｺﾞｼｯｸM-PRO" panose="020F0600000000000000" pitchFamily="50" charset="-128"/>
              <a:ea typeface="HG丸ｺﾞｼｯｸM-PRO" panose="020F0600000000000000" pitchFamily="50" charset="-128"/>
            </a:endParaRPr>
          </a:p>
        </p:txBody>
      </p:sp>
      <p:sp>
        <p:nvSpPr>
          <p:cNvPr id="4" name="テキスト ボックス 3">
            <a:extLst>
              <a:ext uri="{FF2B5EF4-FFF2-40B4-BE49-F238E27FC236}">
                <a16:creationId xmlns:a16="http://schemas.microsoft.com/office/drawing/2014/main" id="{410F1B84-C162-49B7-DE4A-0E1AB54CF5B9}"/>
              </a:ext>
            </a:extLst>
          </p:cNvPr>
          <p:cNvSpPr txBox="1"/>
          <p:nvPr/>
        </p:nvSpPr>
        <p:spPr>
          <a:xfrm>
            <a:off x="639000" y="5197704"/>
            <a:ext cx="5580000" cy="307777"/>
          </a:xfrm>
          <a:prstGeom prst="rect">
            <a:avLst/>
          </a:prstGeom>
          <a:noFill/>
        </p:spPr>
        <p:txBody>
          <a:bodyPr wrap="square" rtlCol="0">
            <a:spAutoFit/>
          </a:bodyPr>
          <a:lstStyle/>
          <a:p>
            <a:pPr marL="0" lvl="0" indent="0" rtl="0">
              <a:lnSpc>
                <a:spcPct val="100000"/>
              </a:lnSpc>
              <a:spcBef>
                <a:spcPts val="0"/>
              </a:spcBef>
              <a:spcAft>
                <a:spcPts val="0"/>
              </a:spcAft>
              <a:buClr>
                <a:srgbClr val="3F3F3F"/>
              </a:buClr>
              <a:buSzPts val="1800"/>
              <a:buNone/>
            </a:pPr>
            <a:r>
              <a:rPr lang="ja-JP" altLang="en-US" dirty="0">
                <a:solidFill>
                  <a:schemeClr val="tx1"/>
                </a:solidFill>
                <a:latin typeface="HG丸ｺﾞｼｯｸM-PRO" panose="020F0600000000000000" pitchFamily="50" charset="-128"/>
                <a:ea typeface="HG丸ｺﾞｼｯｸM-PRO" panose="020F0600000000000000" pitchFamily="50" charset="-128"/>
              </a:rPr>
              <a:t>本章ではスマホアプリでの従業員操作に関して説明いたします。</a:t>
            </a:r>
          </a:p>
        </p:txBody>
      </p:sp>
      <p:sp>
        <p:nvSpPr>
          <p:cNvPr id="9" name="四角形: 角を丸くする 8">
            <a:extLst>
              <a:ext uri="{FF2B5EF4-FFF2-40B4-BE49-F238E27FC236}">
                <a16:creationId xmlns:a16="http://schemas.microsoft.com/office/drawing/2014/main" id="{03439740-0BF1-F41E-1C88-3EB6E57CC2CD}"/>
              </a:ext>
            </a:extLst>
          </p:cNvPr>
          <p:cNvSpPr/>
          <p:nvPr/>
        </p:nvSpPr>
        <p:spPr>
          <a:xfrm>
            <a:off x="729000" y="5026423"/>
            <a:ext cx="5400000" cy="45719"/>
          </a:xfrm>
          <a:prstGeom prst="roundRect">
            <a:avLst>
              <a:gd name="adj" fmla="val 50000"/>
            </a:avLst>
          </a:prstGeom>
          <a:solidFill>
            <a:srgbClr val="58A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5816767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B8E3D4D-3864-F8BC-A183-24F35F9D7244}"/>
              </a:ext>
            </a:extLst>
          </p:cNvPr>
          <p:cNvSpPr>
            <a:spLocks noGrp="1"/>
          </p:cNvSpPr>
          <p:nvPr>
            <p:ph type="body" sz="quarter" idx="13"/>
          </p:nvPr>
        </p:nvSpPr>
        <p:spPr>
          <a:xfrm>
            <a:off x="166434" y="9673850"/>
            <a:ext cx="1493923" cy="169277"/>
          </a:xfrm>
        </p:spPr>
        <p:txBody>
          <a:bodyPr/>
          <a:lstStyle/>
          <a:p>
            <a:r>
              <a:rPr kumimoji="1" lang="ja-JP" altLang="en-US" dirty="0"/>
              <a:t>ヘルプページは</a:t>
            </a:r>
            <a:r>
              <a:rPr kumimoji="1" lang="ja-JP" altLang="en-US" dirty="0">
                <a:hlinkClick r:id="rId2"/>
              </a:rPr>
              <a:t>こちら</a:t>
            </a:r>
            <a:endParaRPr kumimoji="1" lang="ja-JP" altLang="en-US" dirty="0"/>
          </a:p>
        </p:txBody>
      </p:sp>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a:xfrm>
            <a:off x="369000" y="288000"/>
            <a:ext cx="6120000" cy="307777"/>
          </a:xfrm>
        </p:spPr>
        <p:txBody>
          <a:bodyPr/>
          <a:lstStyle/>
          <a:p>
            <a:r>
              <a:rPr kumimoji="1" lang="en-US" altLang="ja-JP" dirty="0"/>
              <a:t>3-1 </a:t>
            </a:r>
            <a:r>
              <a:rPr kumimoji="1" lang="ja-JP" altLang="en-US" dirty="0"/>
              <a:t>スマホアプリのダウンロードを行う</a:t>
            </a:r>
          </a:p>
        </p:txBody>
      </p:sp>
      <p:sp>
        <p:nvSpPr>
          <p:cNvPr id="18" name="スライド番号プレースホルダー 1">
            <a:extLst>
              <a:ext uri="{FF2B5EF4-FFF2-40B4-BE49-F238E27FC236}">
                <a16:creationId xmlns:a16="http://schemas.microsoft.com/office/drawing/2014/main" id="{77024B58-9AB0-EDDC-6B63-604F0E538146}"/>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36</a:t>
            </a:fld>
            <a:endParaRPr lang="ja-JP" altLang="en-US" dirty="0"/>
          </a:p>
        </p:txBody>
      </p:sp>
      <p:grpSp>
        <p:nvGrpSpPr>
          <p:cNvPr id="4" name="グループ化 3">
            <a:extLst>
              <a:ext uri="{FF2B5EF4-FFF2-40B4-BE49-F238E27FC236}">
                <a16:creationId xmlns:a16="http://schemas.microsoft.com/office/drawing/2014/main" id="{C70337F7-94ED-634F-E8ED-62603BFF904F}"/>
              </a:ext>
            </a:extLst>
          </p:cNvPr>
          <p:cNvGrpSpPr/>
          <p:nvPr/>
        </p:nvGrpSpPr>
        <p:grpSpPr>
          <a:xfrm>
            <a:off x="369000" y="948974"/>
            <a:ext cx="6120000" cy="8467682"/>
            <a:chOff x="369000" y="948974"/>
            <a:chExt cx="6120000" cy="8467682"/>
          </a:xfrm>
        </p:grpSpPr>
        <p:grpSp>
          <p:nvGrpSpPr>
            <p:cNvPr id="5" name="グループ化 4">
              <a:extLst>
                <a:ext uri="{FF2B5EF4-FFF2-40B4-BE49-F238E27FC236}">
                  <a16:creationId xmlns:a16="http://schemas.microsoft.com/office/drawing/2014/main" id="{2387C2EC-4A54-0A4A-F162-E20CE9CC902C}"/>
                </a:ext>
              </a:extLst>
            </p:cNvPr>
            <p:cNvGrpSpPr/>
            <p:nvPr/>
          </p:nvGrpSpPr>
          <p:grpSpPr>
            <a:xfrm>
              <a:off x="369000" y="948974"/>
              <a:ext cx="6120000" cy="7511805"/>
              <a:chOff x="369000" y="948974"/>
              <a:chExt cx="6120000" cy="7511805"/>
            </a:xfrm>
          </p:grpSpPr>
          <p:sp>
            <p:nvSpPr>
              <p:cNvPr id="8" name="四角形: 角を丸くする 7">
                <a:extLst>
                  <a:ext uri="{FF2B5EF4-FFF2-40B4-BE49-F238E27FC236}">
                    <a16:creationId xmlns:a16="http://schemas.microsoft.com/office/drawing/2014/main" id="{58596C40-4664-216D-E824-A00845CFBB5B}"/>
                  </a:ext>
                </a:extLst>
              </p:cNvPr>
              <p:cNvSpPr/>
              <p:nvPr/>
            </p:nvSpPr>
            <p:spPr>
              <a:xfrm>
                <a:off x="369000" y="948974"/>
                <a:ext cx="6120000" cy="7335060"/>
              </a:xfrm>
              <a:prstGeom prst="roundRect">
                <a:avLst>
                  <a:gd name="adj" fmla="val 166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F0A53713-7DCC-1626-265F-787A98372001}"/>
                  </a:ext>
                </a:extLst>
              </p:cNvPr>
              <p:cNvSpPr txBox="1"/>
              <p:nvPr/>
            </p:nvSpPr>
            <p:spPr>
              <a:xfrm>
                <a:off x="369000" y="1080000"/>
                <a:ext cx="6120000" cy="600164"/>
              </a:xfrm>
              <a:prstGeom prst="rect">
                <a:avLst/>
              </a:prstGeom>
              <a:noFill/>
            </p:spPr>
            <p:txBody>
              <a:bodyPr wrap="square" rtlCol="0">
                <a:spAutoFit/>
              </a:bodyPr>
              <a:lstStyle/>
              <a:p>
                <a:pPr marL="540000"/>
                <a:r>
                  <a:rPr lang="ja-JP" altLang="en-US" sz="11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各アプリ検索画面で「ジンジャー勤怠」と検索します</a:t>
                </a:r>
                <a:r>
                  <a:rPr lang="ja-JP" altLang="en-US" sz="1100" dirty="0">
                    <a:solidFill>
                      <a:schemeClr val="tx1"/>
                    </a:solidFill>
                    <a:latin typeface="HG丸ｺﾞｼｯｸM-PRO" panose="020F0600000000000000" pitchFamily="50" charset="-128"/>
                    <a:ea typeface="HG丸ｺﾞｼｯｸM-PRO" panose="020F0600000000000000" pitchFamily="50" charset="-128"/>
                  </a:rPr>
                  <a:t>。</a:t>
                </a:r>
                <a:endParaRPr lang="en-US" altLang="ja-JP" sz="1100" dirty="0">
                  <a:solidFill>
                    <a:schemeClr val="tx1"/>
                  </a:solidFill>
                  <a:latin typeface="HG丸ｺﾞｼｯｸM-PRO" panose="020F0600000000000000" pitchFamily="50" charset="-128"/>
                  <a:ea typeface="HG丸ｺﾞｼｯｸM-PRO" panose="020F0600000000000000" pitchFamily="50" charset="-128"/>
                </a:endParaRPr>
              </a:p>
              <a:p>
                <a:pPr marR="0" lvl="0" algn="l" rtl="0">
                  <a:lnSpc>
                    <a:spcPct val="100000"/>
                  </a:lnSpc>
                  <a:spcBef>
                    <a:spcPts val="0"/>
                  </a:spcBef>
                  <a:spcAft>
                    <a:spcPts val="0"/>
                  </a:spcAft>
                  <a:buClr>
                    <a:srgbClr val="3F3F3F"/>
                  </a:buClr>
                  <a:buSzPct val="100000"/>
                </a:pPr>
                <a:r>
                  <a:rPr lang="ja-JP" altLang="en-US" sz="11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　　　　</a:t>
                </a:r>
                <a:r>
                  <a:rPr lang="en-US" altLang="ja-JP" sz="1100" dirty="0">
                    <a:solidFill>
                      <a:schemeClr val="tx1"/>
                    </a:solidFill>
                    <a:latin typeface="HG丸ｺﾞｼｯｸM-PRO" panose="020F0600000000000000" pitchFamily="50" charset="-128"/>
                    <a:ea typeface="HG丸ｺﾞｼｯｸM-PRO" panose="020F0600000000000000" pitchFamily="50" charset="-128"/>
                  </a:rPr>
                  <a:t>iPhone</a:t>
                </a:r>
                <a:r>
                  <a:rPr lang="ja-JP" altLang="en-US" sz="1100" dirty="0">
                    <a:solidFill>
                      <a:schemeClr val="tx1"/>
                    </a:solidFill>
                    <a:latin typeface="HG丸ｺﾞｼｯｸM-PRO" panose="020F0600000000000000" pitchFamily="50" charset="-128"/>
                    <a:ea typeface="HG丸ｺﾞｼｯｸM-PRO" panose="020F0600000000000000" pitchFamily="50" charset="-128"/>
                  </a:rPr>
                  <a:t>：</a:t>
                </a:r>
                <a:r>
                  <a:rPr lang="en-US" altLang="ja-JP" sz="1100" dirty="0">
                    <a:solidFill>
                      <a:schemeClr val="tx1"/>
                    </a:solidFill>
                    <a:latin typeface="HG丸ｺﾞｼｯｸM-PRO" panose="020F0600000000000000" pitchFamily="50" charset="-128"/>
                    <a:ea typeface="HG丸ｺﾞｼｯｸM-PRO" panose="020F0600000000000000" pitchFamily="50" charset="-128"/>
                  </a:rPr>
                  <a:t>App store</a:t>
                </a:r>
                <a:r>
                  <a:rPr lang="ja-JP" altLang="en-US" sz="1100" dirty="0">
                    <a:solidFill>
                      <a:schemeClr val="tx1"/>
                    </a:solidFill>
                    <a:latin typeface="HG丸ｺﾞｼｯｸM-PRO" panose="020F0600000000000000" pitchFamily="50" charset="-128"/>
                    <a:ea typeface="HG丸ｺﾞｼｯｸM-PRO" panose="020F0600000000000000" pitchFamily="50" charset="-128"/>
                  </a:rPr>
                  <a:t>　</a:t>
                </a:r>
                <a:r>
                  <a:rPr lang="en-US" altLang="ja-JP" sz="1100" dirty="0">
                    <a:solidFill>
                      <a:schemeClr val="tx1"/>
                    </a:solidFill>
                    <a:latin typeface="HG丸ｺﾞｼｯｸM-PRO" panose="020F0600000000000000" pitchFamily="50" charset="-128"/>
                    <a:ea typeface="HG丸ｺﾞｼｯｸM-PRO" panose="020F0600000000000000" pitchFamily="50" charset="-128"/>
                  </a:rPr>
                  <a:t>Android</a:t>
                </a:r>
                <a:r>
                  <a:rPr lang="ja-JP" altLang="en-US" sz="1100" dirty="0">
                    <a:solidFill>
                      <a:schemeClr val="tx1"/>
                    </a:solidFill>
                    <a:latin typeface="HG丸ｺﾞｼｯｸM-PRO" panose="020F0600000000000000" pitchFamily="50" charset="-128"/>
                    <a:ea typeface="HG丸ｺﾞｼｯｸM-PRO" panose="020F0600000000000000" pitchFamily="50" charset="-128"/>
                  </a:rPr>
                  <a:t>：</a:t>
                </a:r>
                <a:r>
                  <a:rPr lang="en-US" altLang="ja-JP" sz="1100" dirty="0" err="1">
                    <a:solidFill>
                      <a:schemeClr val="tx1"/>
                    </a:solidFill>
                    <a:latin typeface="HG丸ｺﾞｼｯｸM-PRO" panose="020F0600000000000000" pitchFamily="50" charset="-128"/>
                    <a:ea typeface="HG丸ｺﾞｼｯｸM-PRO" panose="020F0600000000000000" pitchFamily="50" charset="-128"/>
                  </a:rPr>
                  <a:t>GooglePlay</a:t>
                </a:r>
                <a:endParaRPr lang="en-US" altLang="ja-JP" sz="11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20" name="テキスト ボックス 19">
                <a:extLst>
                  <a:ext uri="{FF2B5EF4-FFF2-40B4-BE49-F238E27FC236}">
                    <a16:creationId xmlns:a16="http://schemas.microsoft.com/office/drawing/2014/main" id="{02166D3E-0438-A482-DCCC-09B22B5DBC3C}"/>
                  </a:ext>
                </a:extLst>
              </p:cNvPr>
              <p:cNvSpPr txBox="1"/>
              <p:nvPr/>
            </p:nvSpPr>
            <p:spPr>
              <a:xfrm>
                <a:off x="465250" y="1031282"/>
                <a:ext cx="717374" cy="400110"/>
              </a:xfrm>
              <a:prstGeom prst="rect">
                <a:avLst/>
              </a:prstGeom>
              <a:noFill/>
            </p:spPr>
            <p:txBody>
              <a:bodyPr wrap="square" rtlCol="0">
                <a:spAutoFit/>
              </a:bodyPr>
              <a:lstStyle/>
              <a:p>
                <a:r>
                  <a:rPr kumimoji="1" lang="en-US" altLang="ja-JP" sz="2000" b="1" dirty="0">
                    <a:ln w="25400">
                      <a:solidFill>
                        <a:srgbClr val="58A854"/>
                      </a:solidFill>
                    </a:ln>
                    <a:solidFill>
                      <a:srgbClr val="58A854"/>
                    </a:solidFill>
                    <a:latin typeface="+mj-lt"/>
                  </a:rPr>
                  <a:t>1</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pic>
            <p:nvPicPr>
              <p:cNvPr id="21" name="グラフィックス 20" descr="再生 単色塗りつぶし">
                <a:extLst>
                  <a:ext uri="{FF2B5EF4-FFF2-40B4-BE49-F238E27FC236}">
                    <a16:creationId xmlns:a16="http://schemas.microsoft.com/office/drawing/2014/main" id="{E71BB060-DB4E-BA62-B70A-B39B164A2B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38922" y="8116292"/>
                <a:ext cx="231775" cy="457200"/>
              </a:xfrm>
              <a:prstGeom prst="rect">
                <a:avLst/>
              </a:prstGeom>
            </p:spPr>
          </p:pic>
        </p:grpSp>
        <p:sp>
          <p:nvSpPr>
            <p:cNvPr id="32" name="テキスト ボックス 31">
              <a:extLst>
                <a:ext uri="{FF2B5EF4-FFF2-40B4-BE49-F238E27FC236}">
                  <a16:creationId xmlns:a16="http://schemas.microsoft.com/office/drawing/2014/main" id="{767BB0F9-463B-F330-F1BE-DE9AD1BF44CE}"/>
                </a:ext>
              </a:extLst>
            </p:cNvPr>
            <p:cNvSpPr txBox="1"/>
            <p:nvPr/>
          </p:nvSpPr>
          <p:spPr>
            <a:xfrm>
              <a:off x="369000" y="4394700"/>
              <a:ext cx="6120000" cy="261610"/>
            </a:xfrm>
            <a:prstGeom prst="rect">
              <a:avLst/>
            </a:prstGeom>
            <a:noFill/>
          </p:spPr>
          <p:txBody>
            <a:bodyPr wrap="square" rtlCol="0">
              <a:spAutoFit/>
            </a:bodyPr>
            <a:lstStyle/>
            <a:p>
              <a:pPr marL="540000"/>
              <a:r>
                <a:rPr lang="en-US" altLang="ja-JP" sz="11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 QR</a:t>
              </a:r>
              <a:r>
                <a:rPr lang="ja-JP" altLang="en-US" sz="11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コードを読み取ってアプリをインストールすることもできます。</a:t>
              </a:r>
              <a:endParaRPr lang="en-US" altLang="ja-JP" sz="1100" dirty="0">
                <a:solidFill>
                  <a:schemeClr val="tx1"/>
                </a:solidFill>
                <a:latin typeface="HG丸ｺﾞｼｯｸM-PRO" panose="020F0600000000000000" pitchFamily="50" charset="-128"/>
                <a:ea typeface="HG丸ｺﾞｼｯｸM-PRO" panose="020F0600000000000000" pitchFamily="50" charset="-128"/>
              </a:endParaRPr>
            </a:p>
          </p:txBody>
        </p:sp>
        <p:sp>
          <p:nvSpPr>
            <p:cNvPr id="37" name="正方形/長方形 36">
              <a:extLst>
                <a:ext uri="{FF2B5EF4-FFF2-40B4-BE49-F238E27FC236}">
                  <a16:creationId xmlns:a16="http://schemas.microsoft.com/office/drawing/2014/main" id="{894CE250-20C3-3465-19D1-57ED9D603769}"/>
                </a:ext>
              </a:extLst>
            </p:cNvPr>
            <p:cNvSpPr/>
            <p:nvPr/>
          </p:nvSpPr>
          <p:spPr>
            <a:xfrm>
              <a:off x="639000" y="4803775"/>
              <a:ext cx="5580000" cy="2023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テキスト ボックス 32">
              <a:extLst>
                <a:ext uri="{FF2B5EF4-FFF2-40B4-BE49-F238E27FC236}">
                  <a16:creationId xmlns:a16="http://schemas.microsoft.com/office/drawing/2014/main" id="{DCEDF364-E7D3-5BBF-87CE-E3B90D01A4FD}"/>
                </a:ext>
              </a:extLst>
            </p:cNvPr>
            <p:cNvSpPr txBox="1"/>
            <p:nvPr/>
          </p:nvSpPr>
          <p:spPr>
            <a:xfrm>
              <a:off x="1167687" y="4902905"/>
              <a:ext cx="746465" cy="261610"/>
            </a:xfrm>
            <a:prstGeom prst="rect">
              <a:avLst/>
            </a:prstGeom>
            <a:noFill/>
          </p:spPr>
          <p:txBody>
            <a:bodyPr wrap="square">
              <a:spAutoFit/>
            </a:bodyPr>
            <a:lstStyle/>
            <a:p>
              <a:r>
                <a:rPr lang="en-US" altLang="ja-JP" sz="1100" dirty="0">
                  <a:solidFill>
                    <a:srgbClr val="58A854"/>
                  </a:solidFill>
                  <a:latin typeface="+mj-lt"/>
                </a:rPr>
                <a:t>iPhone</a:t>
              </a:r>
              <a:endParaRPr lang="ja-JP" altLang="en-US" sz="1100" dirty="0">
                <a:solidFill>
                  <a:srgbClr val="58A854"/>
                </a:solidFill>
                <a:latin typeface="+mj-lt"/>
              </a:endParaRPr>
            </a:p>
          </p:txBody>
        </p:sp>
        <p:pic>
          <p:nvPicPr>
            <p:cNvPr id="34" name="Picture 6">
              <a:extLst>
                <a:ext uri="{FF2B5EF4-FFF2-40B4-BE49-F238E27FC236}">
                  <a16:creationId xmlns:a16="http://schemas.microsoft.com/office/drawing/2014/main" id="{3077FB15-4EF1-E59D-A2A2-C5EA06F862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2222"/>
            <a:stretch/>
          </p:blipFill>
          <p:spPr bwMode="auto">
            <a:xfrm>
              <a:off x="1436624" y="5116945"/>
              <a:ext cx="1506803" cy="149572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a:extLst>
                <a:ext uri="{FF2B5EF4-FFF2-40B4-BE49-F238E27FC236}">
                  <a16:creationId xmlns:a16="http://schemas.microsoft.com/office/drawing/2014/main" id="{55B5F85C-8218-E244-D330-B5567560CB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322" r="70000" b="7608"/>
            <a:stretch/>
          </p:blipFill>
          <p:spPr bwMode="auto">
            <a:xfrm>
              <a:off x="3875811" y="5185463"/>
              <a:ext cx="1506803" cy="1409141"/>
            </a:xfrm>
            <a:prstGeom prst="rect">
              <a:avLst/>
            </a:prstGeom>
            <a:noFill/>
            <a:extLst>
              <a:ext uri="{909E8E84-426E-40DD-AFC4-6F175D3DCCD1}">
                <a14:hiddenFill xmlns:a14="http://schemas.microsoft.com/office/drawing/2010/main">
                  <a:solidFill>
                    <a:srgbClr val="FFFFFF"/>
                  </a:solidFill>
                </a14:hiddenFill>
              </a:ext>
            </a:extLst>
          </p:spPr>
        </p:pic>
        <p:sp>
          <p:nvSpPr>
            <p:cNvPr id="36" name="テキスト ボックス 35">
              <a:extLst>
                <a:ext uri="{FF2B5EF4-FFF2-40B4-BE49-F238E27FC236}">
                  <a16:creationId xmlns:a16="http://schemas.microsoft.com/office/drawing/2014/main" id="{2440FC49-D8C9-DE81-65FD-A6A55719EB74}"/>
                </a:ext>
              </a:extLst>
            </p:cNvPr>
            <p:cNvSpPr txBox="1"/>
            <p:nvPr/>
          </p:nvSpPr>
          <p:spPr>
            <a:xfrm>
              <a:off x="3479800" y="4956175"/>
              <a:ext cx="989012" cy="261610"/>
            </a:xfrm>
            <a:prstGeom prst="rect">
              <a:avLst/>
            </a:prstGeom>
            <a:noFill/>
          </p:spPr>
          <p:txBody>
            <a:bodyPr wrap="square">
              <a:spAutoFit/>
            </a:bodyPr>
            <a:lstStyle/>
            <a:p>
              <a:pPr algn="ctr"/>
              <a:r>
                <a:rPr lang="en-US" altLang="ja-JP" sz="1100" dirty="0">
                  <a:solidFill>
                    <a:srgbClr val="58A854"/>
                  </a:solidFill>
                  <a:latin typeface="+mj-lt"/>
                </a:rPr>
                <a:t>Android</a:t>
              </a:r>
              <a:endParaRPr lang="ja-JP" altLang="en-US" sz="1100" dirty="0">
                <a:solidFill>
                  <a:srgbClr val="58A854"/>
                </a:solidFill>
                <a:latin typeface="+mj-lt"/>
              </a:endParaRPr>
            </a:p>
          </p:txBody>
        </p:sp>
        <p:grpSp>
          <p:nvGrpSpPr>
            <p:cNvPr id="38" name="グループ化 37">
              <a:extLst>
                <a:ext uri="{FF2B5EF4-FFF2-40B4-BE49-F238E27FC236}">
                  <a16:creationId xmlns:a16="http://schemas.microsoft.com/office/drawing/2014/main" id="{DB064D3F-B6B7-50BF-9796-5A3C29A11E64}"/>
                </a:ext>
              </a:extLst>
            </p:cNvPr>
            <p:cNvGrpSpPr/>
            <p:nvPr/>
          </p:nvGrpSpPr>
          <p:grpSpPr>
            <a:xfrm>
              <a:off x="549000" y="6880077"/>
              <a:ext cx="5760000" cy="591985"/>
              <a:chOff x="189000" y="4326247"/>
              <a:chExt cx="6098820" cy="773648"/>
            </a:xfrm>
          </p:grpSpPr>
          <p:sp>
            <p:nvSpPr>
              <p:cNvPr id="39" name="四角形: 角を丸くする 38">
                <a:extLst>
                  <a:ext uri="{FF2B5EF4-FFF2-40B4-BE49-F238E27FC236}">
                    <a16:creationId xmlns:a16="http://schemas.microsoft.com/office/drawing/2014/main" id="{4A4B122D-0B50-8ACA-74B3-FB601C179A6E}"/>
                  </a:ext>
                </a:extLst>
              </p:cNvPr>
              <p:cNvSpPr/>
              <p:nvPr/>
            </p:nvSpPr>
            <p:spPr>
              <a:xfrm>
                <a:off x="189000" y="4432298"/>
                <a:ext cx="6098820" cy="667597"/>
              </a:xfrm>
              <a:prstGeom prst="roundRect">
                <a:avLst>
                  <a:gd name="adj" fmla="val 13477"/>
                </a:avLst>
              </a:prstGeom>
              <a:solidFill>
                <a:srgbClr val="F2F2F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80000" marR="0" lvl="0" indent="0" algn="l" rtl="0">
                  <a:spcBef>
                    <a:spcPts val="0"/>
                  </a:spcBef>
                  <a:spcAft>
                    <a:spcPts val="0"/>
                  </a:spcAft>
                  <a:buClr>
                    <a:srgbClr val="3B3838"/>
                  </a:buClr>
                  <a:buSzPts val="1100"/>
                  <a:buFont typeface="Arial"/>
                  <a:buNone/>
                </a:pPr>
                <a:r>
                  <a:rPr kumimoji="1" lang="ja-JP" altLang="en-US" sz="1100" dirty="0">
                    <a:solidFill>
                      <a:srgbClr val="FF0000"/>
                    </a:solidFill>
                    <a:latin typeface="HG丸ｺﾞｼｯｸM-PRO" panose="020F0600000000000000" pitchFamily="50" charset="-128"/>
                    <a:ea typeface="HG丸ｺﾞｼｯｸM-PRO" panose="020F0600000000000000" pitchFamily="50" charset="-128"/>
                  </a:rPr>
                  <a:t>アプリのダウングレードの際には、</a:t>
                </a:r>
                <a:br>
                  <a:rPr kumimoji="1" lang="en-US" altLang="ja-JP" sz="1100" dirty="0">
                    <a:solidFill>
                      <a:srgbClr val="FF0000"/>
                    </a:solidFill>
                    <a:latin typeface="HG丸ｺﾞｼｯｸM-PRO" panose="020F0600000000000000" pitchFamily="50" charset="-128"/>
                    <a:ea typeface="HG丸ｺﾞｼｯｸM-PRO" panose="020F0600000000000000" pitchFamily="50" charset="-128"/>
                  </a:rPr>
                </a:br>
                <a:r>
                  <a:rPr kumimoji="1" lang="ja-JP" altLang="en-US" sz="1100" dirty="0">
                    <a:solidFill>
                      <a:srgbClr val="FF0000"/>
                    </a:solidFill>
                    <a:latin typeface="HG丸ｺﾞｼｯｸM-PRO" panose="020F0600000000000000" pitchFamily="50" charset="-128"/>
                    <a:ea typeface="HG丸ｺﾞｼｯｸM-PRO" panose="020F0600000000000000" pitchFamily="50" charset="-128"/>
                  </a:rPr>
                  <a:t>事前に</a:t>
                </a:r>
                <a:r>
                  <a:rPr kumimoji="1" lang="en-US" altLang="ja-JP" sz="1100" dirty="0">
                    <a:solidFill>
                      <a:srgbClr val="FF0000"/>
                    </a:solidFill>
                    <a:latin typeface="HG丸ｺﾞｼｯｸM-PRO" panose="020F0600000000000000" pitchFamily="50" charset="-128"/>
                    <a:ea typeface="HG丸ｺﾞｼｯｸM-PRO" panose="020F0600000000000000" pitchFamily="50" charset="-128"/>
                  </a:rPr>
                  <a:t>P7</a:t>
                </a:r>
                <a:r>
                  <a:rPr kumimoji="1" lang="ja-JP" altLang="en-US" sz="1100" dirty="0">
                    <a:solidFill>
                      <a:srgbClr val="FF0000"/>
                    </a:solidFill>
                    <a:latin typeface="HG丸ｺﾞｼｯｸM-PRO" panose="020F0600000000000000" pitchFamily="50" charset="-128"/>
                    <a:ea typeface="HG丸ｺﾞｼｯｸM-PRO" panose="020F0600000000000000" pitchFamily="50" charset="-128"/>
                  </a:rPr>
                  <a:t>の「ジンジャー推奨環境」をご確認ください。</a:t>
                </a:r>
              </a:p>
            </p:txBody>
          </p:sp>
          <p:grpSp>
            <p:nvGrpSpPr>
              <p:cNvPr id="40" name="グループ化 39">
                <a:extLst>
                  <a:ext uri="{FF2B5EF4-FFF2-40B4-BE49-F238E27FC236}">
                    <a16:creationId xmlns:a16="http://schemas.microsoft.com/office/drawing/2014/main" id="{E286BF5D-FEC3-81EC-BAA9-EDD0B58B30D8}"/>
                  </a:ext>
                </a:extLst>
              </p:cNvPr>
              <p:cNvGrpSpPr/>
              <p:nvPr/>
            </p:nvGrpSpPr>
            <p:grpSpPr>
              <a:xfrm>
                <a:off x="404308" y="4326247"/>
                <a:ext cx="699405" cy="203106"/>
                <a:chOff x="347158" y="4326247"/>
                <a:chExt cx="699405" cy="203106"/>
              </a:xfrm>
            </p:grpSpPr>
            <p:sp>
              <p:nvSpPr>
                <p:cNvPr id="41" name="正方形/長方形 40">
                  <a:extLst>
                    <a:ext uri="{FF2B5EF4-FFF2-40B4-BE49-F238E27FC236}">
                      <a16:creationId xmlns:a16="http://schemas.microsoft.com/office/drawing/2014/main" id="{267271F5-9B62-2520-4EB0-72A08AD40326}"/>
                    </a:ext>
                  </a:extLst>
                </p:cNvPr>
                <p:cNvSpPr/>
                <p:nvPr/>
              </p:nvSpPr>
              <p:spPr>
                <a:xfrm>
                  <a:off x="347158" y="4326247"/>
                  <a:ext cx="699405" cy="20310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1200" b="1" dirty="0">
                      <a:solidFill>
                        <a:srgbClr val="FF0000"/>
                      </a:solidFill>
                    </a:rPr>
                    <a:t>　注意</a:t>
                  </a:r>
                </a:p>
              </p:txBody>
            </p:sp>
            <p:pic>
              <p:nvPicPr>
                <p:cNvPr id="42" name="グラフィックス 41" descr="警告 単色塗りつぶし">
                  <a:extLst>
                    <a:ext uri="{FF2B5EF4-FFF2-40B4-BE49-F238E27FC236}">
                      <a16:creationId xmlns:a16="http://schemas.microsoft.com/office/drawing/2014/main" id="{A8A4B8CA-D5D8-61A5-5E26-3309748382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411907" y="4355559"/>
                  <a:ext cx="147132" cy="147132"/>
                </a:xfrm>
                <a:prstGeom prst="rect">
                  <a:avLst/>
                </a:prstGeom>
              </p:spPr>
            </p:pic>
          </p:grpSp>
        </p:grpSp>
        <p:grpSp>
          <p:nvGrpSpPr>
            <p:cNvPr id="43" name="グループ化 42">
              <a:extLst>
                <a:ext uri="{FF2B5EF4-FFF2-40B4-BE49-F238E27FC236}">
                  <a16:creationId xmlns:a16="http://schemas.microsoft.com/office/drawing/2014/main" id="{E0EDBCCC-DFAB-A3A8-C960-ECEACA2DE9D9}"/>
                </a:ext>
              </a:extLst>
            </p:cNvPr>
            <p:cNvGrpSpPr/>
            <p:nvPr/>
          </p:nvGrpSpPr>
          <p:grpSpPr>
            <a:xfrm>
              <a:off x="549000" y="7553686"/>
              <a:ext cx="5760000" cy="454058"/>
              <a:chOff x="189000" y="4326247"/>
              <a:chExt cx="6098820" cy="593395"/>
            </a:xfrm>
          </p:grpSpPr>
          <p:sp>
            <p:nvSpPr>
              <p:cNvPr id="44" name="四角形: 角を丸くする 43">
                <a:extLst>
                  <a:ext uri="{FF2B5EF4-FFF2-40B4-BE49-F238E27FC236}">
                    <a16:creationId xmlns:a16="http://schemas.microsoft.com/office/drawing/2014/main" id="{065FEF4F-C1D3-91B6-7FC2-1FFE4EC487F8}"/>
                  </a:ext>
                </a:extLst>
              </p:cNvPr>
              <p:cNvSpPr/>
              <p:nvPr/>
            </p:nvSpPr>
            <p:spPr>
              <a:xfrm>
                <a:off x="189000" y="4432298"/>
                <a:ext cx="6098820" cy="487344"/>
              </a:xfrm>
              <a:prstGeom prst="roundRect">
                <a:avLst>
                  <a:gd name="adj" fmla="val 19642"/>
                </a:avLst>
              </a:prstGeom>
              <a:solidFill>
                <a:srgbClr val="F2F2F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80000" marR="0" lvl="0" indent="0" algn="l" rtl="0">
                  <a:lnSpc>
                    <a:spcPct val="140000"/>
                  </a:lnSpc>
                  <a:spcBef>
                    <a:spcPts val="0"/>
                  </a:spcBef>
                  <a:spcAft>
                    <a:spcPts val="0"/>
                  </a:spcAft>
                  <a:buClr>
                    <a:srgbClr val="3B3838"/>
                  </a:buClr>
                  <a:buSzPts val="1100"/>
                  <a:buFont typeface="Arial"/>
                  <a:buNone/>
                </a:pPr>
                <a:r>
                  <a:rPr kumimoji="1" lang="en-US" altLang="ja-JP" sz="1100" dirty="0">
                    <a:solidFill>
                      <a:srgbClr val="FF0000"/>
                    </a:solidFill>
                    <a:latin typeface="HG丸ｺﾞｼｯｸM-PRO" panose="020F0600000000000000" pitchFamily="50" charset="-128"/>
                    <a:ea typeface="HG丸ｺﾞｼｯｸM-PRO" panose="020F0600000000000000" pitchFamily="50" charset="-128"/>
                  </a:rPr>
                  <a:t>iPad</a:t>
                </a:r>
                <a:r>
                  <a:rPr kumimoji="1" lang="ja-JP" altLang="en-US" sz="1100" dirty="0">
                    <a:solidFill>
                      <a:srgbClr val="FF0000"/>
                    </a:solidFill>
                    <a:latin typeface="HG丸ｺﾞｼｯｸM-PRO" panose="020F0600000000000000" pitchFamily="50" charset="-128"/>
                    <a:ea typeface="HG丸ｺﾞｼｯｸM-PRO" panose="020F0600000000000000" pitchFamily="50" charset="-128"/>
                  </a:rPr>
                  <a:t>でスマートフォン用のスタッフアプリをインストールすることも可能です。</a:t>
                </a:r>
              </a:p>
            </p:txBody>
          </p:sp>
          <p:grpSp>
            <p:nvGrpSpPr>
              <p:cNvPr id="45" name="グループ化 44">
                <a:extLst>
                  <a:ext uri="{FF2B5EF4-FFF2-40B4-BE49-F238E27FC236}">
                    <a16:creationId xmlns:a16="http://schemas.microsoft.com/office/drawing/2014/main" id="{911BC1E1-EBD7-20CA-2D5B-994ACF15AF75}"/>
                  </a:ext>
                </a:extLst>
              </p:cNvPr>
              <p:cNvGrpSpPr/>
              <p:nvPr/>
            </p:nvGrpSpPr>
            <p:grpSpPr>
              <a:xfrm>
                <a:off x="404308" y="4326247"/>
                <a:ext cx="699405" cy="203106"/>
                <a:chOff x="347158" y="4326247"/>
                <a:chExt cx="699405" cy="203106"/>
              </a:xfrm>
            </p:grpSpPr>
            <p:sp>
              <p:nvSpPr>
                <p:cNvPr id="46" name="正方形/長方形 45">
                  <a:extLst>
                    <a:ext uri="{FF2B5EF4-FFF2-40B4-BE49-F238E27FC236}">
                      <a16:creationId xmlns:a16="http://schemas.microsoft.com/office/drawing/2014/main" id="{6AB761E9-C779-1817-CE82-C58AD418FD07}"/>
                    </a:ext>
                  </a:extLst>
                </p:cNvPr>
                <p:cNvSpPr/>
                <p:nvPr/>
              </p:nvSpPr>
              <p:spPr>
                <a:xfrm>
                  <a:off x="347158" y="4326247"/>
                  <a:ext cx="699405" cy="20310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1200" b="1" dirty="0">
                      <a:solidFill>
                        <a:srgbClr val="FF0000"/>
                      </a:solidFill>
                    </a:rPr>
                    <a:t>　注意</a:t>
                  </a:r>
                </a:p>
              </p:txBody>
            </p:sp>
            <p:pic>
              <p:nvPicPr>
                <p:cNvPr id="47" name="グラフィックス 46" descr="警告 単色塗りつぶし">
                  <a:extLst>
                    <a:ext uri="{FF2B5EF4-FFF2-40B4-BE49-F238E27FC236}">
                      <a16:creationId xmlns:a16="http://schemas.microsoft.com/office/drawing/2014/main" id="{BCC7C936-C955-2299-781F-714B5D3923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411907" y="4355559"/>
                  <a:ext cx="147132" cy="147132"/>
                </a:xfrm>
                <a:prstGeom prst="rect">
                  <a:avLst/>
                </a:prstGeom>
              </p:spPr>
            </p:pic>
          </p:grpSp>
        </p:grpSp>
        <p:grpSp>
          <p:nvGrpSpPr>
            <p:cNvPr id="6" name="グループ化 5">
              <a:extLst>
                <a:ext uri="{FF2B5EF4-FFF2-40B4-BE49-F238E27FC236}">
                  <a16:creationId xmlns:a16="http://schemas.microsoft.com/office/drawing/2014/main" id="{35B4E0BF-865F-6B41-7F20-74334BBA5E3F}"/>
                </a:ext>
              </a:extLst>
            </p:cNvPr>
            <p:cNvGrpSpPr/>
            <p:nvPr/>
          </p:nvGrpSpPr>
          <p:grpSpPr>
            <a:xfrm>
              <a:off x="369000" y="8568974"/>
              <a:ext cx="6120000" cy="847682"/>
              <a:chOff x="369000" y="948974"/>
              <a:chExt cx="6120000" cy="847682"/>
            </a:xfrm>
          </p:grpSpPr>
          <p:sp>
            <p:nvSpPr>
              <p:cNvPr id="9" name="四角形: 角を丸くする 8">
                <a:extLst>
                  <a:ext uri="{FF2B5EF4-FFF2-40B4-BE49-F238E27FC236}">
                    <a16:creationId xmlns:a16="http://schemas.microsoft.com/office/drawing/2014/main" id="{E0D11370-3C8A-26F2-AA86-352C8EEA6609}"/>
                  </a:ext>
                </a:extLst>
              </p:cNvPr>
              <p:cNvSpPr/>
              <p:nvPr/>
            </p:nvSpPr>
            <p:spPr>
              <a:xfrm>
                <a:off x="369000" y="948974"/>
                <a:ext cx="6120000" cy="847682"/>
              </a:xfrm>
              <a:prstGeom prst="roundRect">
                <a:avLst>
                  <a:gd name="adj" fmla="val 166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テキスト ボックス 11">
                <a:extLst>
                  <a:ext uri="{FF2B5EF4-FFF2-40B4-BE49-F238E27FC236}">
                    <a16:creationId xmlns:a16="http://schemas.microsoft.com/office/drawing/2014/main" id="{92A909CF-C61B-E1E5-3A62-74EA81CE1D58}"/>
                  </a:ext>
                </a:extLst>
              </p:cNvPr>
              <p:cNvSpPr txBox="1"/>
              <p:nvPr/>
            </p:nvSpPr>
            <p:spPr>
              <a:xfrm>
                <a:off x="369000" y="1080000"/>
                <a:ext cx="6120000" cy="600164"/>
              </a:xfrm>
              <a:prstGeom prst="rect">
                <a:avLst/>
              </a:prstGeom>
              <a:noFill/>
            </p:spPr>
            <p:txBody>
              <a:bodyPr wrap="square" lIns="91440" tIns="45720" rIns="91440" bIns="45720" rtlCol="0" anchor="t">
                <a:spAutoFit/>
              </a:bodyPr>
              <a:lstStyle/>
              <a:p>
                <a:pPr marL="540000"/>
                <a:r>
                  <a:rPr lang="ja-JP" altLang="en-US" sz="11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アプリ</a:t>
                </a:r>
                <a:r>
                  <a:rPr lang="ja-JP" altLang="en-US" sz="1100" dirty="0">
                    <a:solidFill>
                      <a:schemeClr val="tx1"/>
                    </a:solidFill>
                    <a:latin typeface="HG丸ｺﾞｼｯｸM-PRO" panose="020F0600000000000000" pitchFamily="50" charset="-128"/>
                    <a:ea typeface="HG丸ｺﾞｼｯｸM-PRO" panose="020F0600000000000000" pitchFamily="50" charset="-128"/>
                  </a:rPr>
                  <a:t>の設定をします。</a:t>
                </a:r>
              </a:p>
              <a:p>
                <a:pPr marL="539750"/>
                <a:r>
                  <a:rPr kumimoji="1" lang="ja-JP" altLang="en-US" sz="1100">
                    <a:solidFill>
                      <a:schemeClr val="tx1"/>
                    </a:solidFill>
                    <a:latin typeface="HG丸ｺﾞｼｯｸM-PRO"/>
                    <a:ea typeface="HG丸ｺﾞｼｯｸM-PRO"/>
                  </a:rPr>
                  <a:t>カメラ</a:t>
                </a:r>
                <a:r>
                  <a:rPr kumimoji="1" lang="en-US" altLang="ja-JP" sz="1100" dirty="0">
                    <a:solidFill>
                      <a:schemeClr val="tx1"/>
                    </a:solidFill>
                    <a:latin typeface="HG丸ｺﾞｼｯｸM-PRO"/>
                    <a:ea typeface="HG丸ｺﾞｼｯｸM-PRO"/>
                  </a:rPr>
                  <a:t>/</a:t>
                </a:r>
                <a:r>
                  <a:rPr kumimoji="1" lang="ja-JP" altLang="en-US" sz="1100">
                    <a:solidFill>
                      <a:schemeClr val="tx1"/>
                    </a:solidFill>
                    <a:latin typeface="HG丸ｺﾞｼｯｸM-PRO"/>
                    <a:ea typeface="HG丸ｺﾞｼｯｸM-PRO"/>
                  </a:rPr>
                  <a:t>通知</a:t>
                </a:r>
                <a:r>
                  <a:rPr kumimoji="1" lang="en-US" altLang="ja-JP" sz="1100" dirty="0">
                    <a:solidFill>
                      <a:schemeClr val="tx1"/>
                    </a:solidFill>
                    <a:latin typeface="HG丸ｺﾞｼｯｸM-PRO"/>
                    <a:ea typeface="HG丸ｺﾞｼｯｸM-PRO"/>
                  </a:rPr>
                  <a:t>/</a:t>
                </a:r>
                <a:r>
                  <a:rPr kumimoji="1" lang="ja-JP" altLang="en-US" sz="1100">
                    <a:solidFill>
                      <a:schemeClr val="tx1"/>
                    </a:solidFill>
                    <a:latin typeface="HG丸ｺﾞｼｯｸM-PRO"/>
                    <a:ea typeface="HG丸ｺﾞｼｯｸM-PRO"/>
                  </a:rPr>
                  <a:t>位置情報へのアクセス許可の確認画面が表示されますので、</a:t>
                </a:r>
                <a:endParaRPr lang="en-US" altLang="ja-JP" sz="1100">
                  <a:solidFill>
                    <a:schemeClr val="tx1"/>
                  </a:solidFill>
                  <a:latin typeface="HG丸ｺﾞｼｯｸM-PRO"/>
                  <a:ea typeface="HG丸ｺﾞｼｯｸM-PRO"/>
                </a:endParaRPr>
              </a:p>
              <a:p>
                <a:pPr marL="540000"/>
                <a:r>
                  <a:rPr kumimoji="1" lang="ja-JP" altLang="en-US" sz="1100" dirty="0">
                    <a:solidFill>
                      <a:schemeClr val="tx1"/>
                    </a:solidFill>
                    <a:latin typeface="HG丸ｺﾞｼｯｸM-PRO" panose="020F0600000000000000" pitchFamily="50" charset="-128"/>
                    <a:ea typeface="HG丸ｺﾞｼｯｸM-PRO" panose="020F0600000000000000" pitchFamily="50" charset="-128"/>
                  </a:rPr>
                  <a:t>すべて</a:t>
                </a:r>
                <a:r>
                  <a:rPr kumimoji="1" lang="en-US" altLang="ja-JP" sz="1100" dirty="0">
                    <a:solidFill>
                      <a:schemeClr val="tx1"/>
                    </a:solidFill>
                    <a:latin typeface="HG丸ｺﾞｼｯｸM-PRO" panose="020F0600000000000000" pitchFamily="50" charset="-128"/>
                    <a:ea typeface="HG丸ｺﾞｼｯｸM-PRO" panose="020F0600000000000000" pitchFamily="50" charset="-128"/>
                  </a:rPr>
                  <a:t>[</a:t>
                </a:r>
                <a:r>
                  <a:rPr kumimoji="1" lang="ja-JP" altLang="en-US" sz="1100" dirty="0">
                    <a:solidFill>
                      <a:schemeClr val="tx1"/>
                    </a:solidFill>
                    <a:latin typeface="HG丸ｺﾞｼｯｸM-PRO" panose="020F0600000000000000" pitchFamily="50" charset="-128"/>
                    <a:ea typeface="HG丸ｺﾞｼｯｸM-PRO" panose="020F0600000000000000" pitchFamily="50" charset="-128"/>
                  </a:rPr>
                  <a:t>許可</a:t>
                </a:r>
                <a:r>
                  <a:rPr kumimoji="1" lang="en-US" altLang="ja-JP" sz="1100" dirty="0">
                    <a:solidFill>
                      <a:schemeClr val="tx1"/>
                    </a:solidFill>
                    <a:latin typeface="HG丸ｺﾞｼｯｸM-PRO" panose="020F0600000000000000" pitchFamily="50" charset="-128"/>
                    <a:ea typeface="HG丸ｺﾞｼｯｸM-PRO" panose="020F0600000000000000" pitchFamily="50" charset="-128"/>
                  </a:rPr>
                  <a:t>]</a:t>
                </a:r>
                <a:r>
                  <a:rPr kumimoji="1" lang="ja-JP" altLang="en-US" sz="1100" dirty="0">
                    <a:solidFill>
                      <a:schemeClr val="tx1"/>
                    </a:solidFill>
                    <a:latin typeface="HG丸ｺﾞｼｯｸM-PRO" panose="020F0600000000000000" pitchFamily="50" charset="-128"/>
                    <a:ea typeface="HG丸ｺﾞｼｯｸM-PRO" panose="020F0600000000000000" pitchFamily="50" charset="-128"/>
                  </a:rPr>
                  <a:t>を選択してください。</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13" name="テキスト ボックス 12">
                <a:extLst>
                  <a:ext uri="{FF2B5EF4-FFF2-40B4-BE49-F238E27FC236}">
                    <a16:creationId xmlns:a16="http://schemas.microsoft.com/office/drawing/2014/main" id="{041DE30F-D268-12C8-0309-111A18CE318D}"/>
                  </a:ext>
                </a:extLst>
              </p:cNvPr>
              <p:cNvSpPr txBox="1"/>
              <p:nvPr/>
            </p:nvSpPr>
            <p:spPr>
              <a:xfrm>
                <a:off x="465250" y="1031282"/>
                <a:ext cx="717374" cy="400110"/>
              </a:xfrm>
              <a:prstGeom prst="rect">
                <a:avLst/>
              </a:prstGeom>
              <a:noFill/>
            </p:spPr>
            <p:txBody>
              <a:bodyPr wrap="square" rtlCol="0">
                <a:spAutoFit/>
              </a:bodyPr>
              <a:lstStyle/>
              <a:p>
                <a:r>
                  <a:rPr kumimoji="1" lang="en-US" altLang="ja-JP" sz="2000" b="1" dirty="0">
                    <a:ln w="25400">
                      <a:solidFill>
                        <a:srgbClr val="58A854"/>
                      </a:solidFill>
                    </a:ln>
                    <a:solidFill>
                      <a:srgbClr val="58A854"/>
                    </a:solidFill>
                    <a:latin typeface="+mj-lt"/>
                  </a:rPr>
                  <a:t>2</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grpSp>
        <p:pic>
          <p:nvPicPr>
            <p:cNvPr id="14" name="Picture 2">
              <a:extLst>
                <a:ext uri="{FF2B5EF4-FFF2-40B4-BE49-F238E27FC236}">
                  <a16:creationId xmlns:a16="http://schemas.microsoft.com/office/drawing/2014/main" id="{AFCA132C-D3EA-4970-799B-8ABBEC02EED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26829"/>
            <a:stretch/>
          </p:blipFill>
          <p:spPr bwMode="auto">
            <a:xfrm>
              <a:off x="1704495" y="1593653"/>
              <a:ext cx="3449010" cy="264486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348747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p:txBody>
          <a:bodyPr/>
          <a:lstStyle/>
          <a:p>
            <a:r>
              <a:rPr kumimoji="1" lang="en-US" altLang="ja-JP" dirty="0"/>
              <a:t>3-2 </a:t>
            </a:r>
            <a:r>
              <a:rPr kumimoji="1" lang="ja-JP" altLang="en-US" dirty="0"/>
              <a:t>ログイン行う </a:t>
            </a:r>
          </a:p>
        </p:txBody>
      </p:sp>
      <p:sp>
        <p:nvSpPr>
          <p:cNvPr id="18" name="スライド番号プレースホルダー 1">
            <a:extLst>
              <a:ext uri="{FF2B5EF4-FFF2-40B4-BE49-F238E27FC236}">
                <a16:creationId xmlns:a16="http://schemas.microsoft.com/office/drawing/2014/main" id="{77024B58-9AB0-EDDC-6B63-604F0E538146}"/>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37</a:t>
            </a:fld>
            <a:endParaRPr lang="ja-JP" altLang="en-US" dirty="0"/>
          </a:p>
        </p:txBody>
      </p:sp>
      <p:grpSp>
        <p:nvGrpSpPr>
          <p:cNvPr id="5" name="グループ化 4">
            <a:extLst>
              <a:ext uri="{FF2B5EF4-FFF2-40B4-BE49-F238E27FC236}">
                <a16:creationId xmlns:a16="http://schemas.microsoft.com/office/drawing/2014/main" id="{2387C2EC-4A54-0A4A-F162-E20CE9CC902C}"/>
              </a:ext>
            </a:extLst>
          </p:cNvPr>
          <p:cNvGrpSpPr/>
          <p:nvPr/>
        </p:nvGrpSpPr>
        <p:grpSpPr>
          <a:xfrm>
            <a:off x="369000" y="948974"/>
            <a:ext cx="6120000" cy="4791426"/>
            <a:chOff x="369000" y="948974"/>
            <a:chExt cx="6120000" cy="4791426"/>
          </a:xfrm>
        </p:grpSpPr>
        <p:sp>
          <p:nvSpPr>
            <p:cNvPr id="8" name="四角形: 角を丸くする 7">
              <a:extLst>
                <a:ext uri="{FF2B5EF4-FFF2-40B4-BE49-F238E27FC236}">
                  <a16:creationId xmlns:a16="http://schemas.microsoft.com/office/drawing/2014/main" id="{58596C40-4664-216D-E824-A00845CFBB5B}"/>
                </a:ext>
              </a:extLst>
            </p:cNvPr>
            <p:cNvSpPr/>
            <p:nvPr/>
          </p:nvSpPr>
          <p:spPr>
            <a:xfrm>
              <a:off x="369000" y="948974"/>
              <a:ext cx="6120000" cy="4791426"/>
            </a:xfrm>
            <a:prstGeom prst="roundRect">
              <a:avLst>
                <a:gd name="adj" fmla="val 166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F0A53713-7DCC-1626-265F-787A98372001}"/>
                </a:ext>
              </a:extLst>
            </p:cNvPr>
            <p:cNvSpPr txBox="1"/>
            <p:nvPr/>
          </p:nvSpPr>
          <p:spPr>
            <a:xfrm>
              <a:off x="369000" y="1080000"/>
              <a:ext cx="6120000" cy="600164"/>
            </a:xfrm>
            <a:prstGeom prst="rect">
              <a:avLst/>
            </a:prstGeom>
            <a:noFill/>
          </p:spPr>
          <p:txBody>
            <a:bodyPr wrap="square" rtlCol="0">
              <a:spAutoFit/>
            </a:bodyPr>
            <a:lstStyle/>
            <a:p>
              <a:pPr marL="540000"/>
              <a:r>
                <a:rPr lang="ja-JP" altLang="en-US" sz="11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各</a:t>
              </a:r>
              <a:r>
                <a:rPr lang="en-US" altLang="ja-JP" sz="11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PC</a:t>
              </a:r>
              <a:r>
                <a:rPr lang="ja-JP" altLang="en-US" sz="11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ログイン画面と同様に</a:t>
              </a:r>
              <a:r>
                <a:rPr kumimoji="1" lang="ja-JP" altLang="en-US" sz="1100" dirty="0">
                  <a:latin typeface="HG丸ｺﾞｼｯｸM-PRO" panose="020F0600000000000000" pitchFamily="50" charset="-128"/>
                  <a:ea typeface="HG丸ｺﾞｼｯｸM-PRO" panose="020F0600000000000000" pitchFamily="50" charset="-128"/>
                </a:rPr>
                <a:t>事前に届いているメールに記載された情報を入力し、</a:t>
              </a:r>
              <a:endParaRPr kumimoji="1" lang="en-US" altLang="ja-JP" sz="1100" dirty="0">
                <a:latin typeface="HG丸ｺﾞｼｯｸM-PRO" panose="020F0600000000000000" pitchFamily="50" charset="-128"/>
                <a:ea typeface="HG丸ｺﾞｼｯｸM-PRO" panose="020F0600000000000000" pitchFamily="50" charset="-128"/>
              </a:endParaRPr>
            </a:p>
            <a:p>
              <a:pPr marL="540000"/>
              <a:r>
                <a:rPr lang="en-US" altLang="ja-JP" sz="11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a:t>
              </a:r>
              <a:r>
                <a:rPr lang="ja-JP" altLang="en-US" sz="11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ログイン</a:t>
              </a:r>
              <a:r>
                <a:rPr lang="en-US" altLang="ja-JP" sz="11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a:t>
              </a:r>
              <a:r>
                <a:rPr lang="ja-JP" altLang="en-US" sz="11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をタップします。</a:t>
              </a:r>
              <a:endParaRPr lang="en-US" altLang="ja-JP" sz="11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endParaRPr>
            </a:p>
            <a:p>
              <a:pPr marL="540000"/>
              <a:endParaRPr lang="en-US" altLang="ja-JP" sz="1100" dirty="0">
                <a:solidFill>
                  <a:schemeClr val="tx1"/>
                </a:solidFill>
                <a:latin typeface="HG丸ｺﾞｼｯｸM-PRO" panose="020F0600000000000000" pitchFamily="50" charset="-128"/>
                <a:ea typeface="HG丸ｺﾞｼｯｸM-PRO" panose="020F0600000000000000" pitchFamily="50" charset="-128"/>
              </a:endParaRPr>
            </a:p>
          </p:txBody>
        </p:sp>
      </p:grpSp>
      <p:pic>
        <p:nvPicPr>
          <p:cNvPr id="7" name="図 6" descr="グラフィカル ユーザー インターフェイス, テキスト, アプリケーション, メール&#10;&#10;自動的に生成された説明">
            <a:extLst>
              <a:ext uri="{FF2B5EF4-FFF2-40B4-BE49-F238E27FC236}">
                <a16:creationId xmlns:a16="http://schemas.microsoft.com/office/drawing/2014/main" id="{504B49ED-B83C-913A-88CE-963A60B73F86}"/>
              </a:ext>
            </a:extLst>
          </p:cNvPr>
          <p:cNvPicPr>
            <a:picLocks noChangeAspect="1"/>
          </p:cNvPicPr>
          <p:nvPr/>
        </p:nvPicPr>
        <p:blipFill rotWithShape="1">
          <a:blip r:embed="rId2"/>
          <a:srcRect t="2905" b="20804"/>
          <a:stretch/>
        </p:blipFill>
        <p:spPr>
          <a:xfrm>
            <a:off x="2079000" y="1760390"/>
            <a:ext cx="2700000" cy="3661921"/>
          </a:xfrm>
          <a:prstGeom prst="rect">
            <a:avLst/>
          </a:prstGeom>
          <a:effectLst>
            <a:outerShdw blurRad="63500" sx="102000" sy="102000" algn="ctr" rotWithShape="0">
              <a:prstClr val="black">
                <a:alpha val="40000"/>
              </a:prstClr>
            </a:outerShdw>
          </a:effectLst>
        </p:spPr>
      </p:pic>
      <p:sp>
        <p:nvSpPr>
          <p:cNvPr id="6" name="四角形: 角を丸くする 5">
            <a:extLst>
              <a:ext uri="{FF2B5EF4-FFF2-40B4-BE49-F238E27FC236}">
                <a16:creationId xmlns:a16="http://schemas.microsoft.com/office/drawing/2014/main" id="{A3BD9E02-FD5F-CD8C-A007-2F99FCD1FEB9}"/>
              </a:ext>
            </a:extLst>
          </p:cNvPr>
          <p:cNvSpPr/>
          <p:nvPr/>
        </p:nvSpPr>
        <p:spPr>
          <a:xfrm>
            <a:off x="2079000" y="2133600"/>
            <a:ext cx="2700000" cy="2031999"/>
          </a:xfrm>
          <a:prstGeom prst="roundRect">
            <a:avLst>
              <a:gd name="adj" fmla="val 3024"/>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四角形: 角を丸くする 8">
            <a:extLst>
              <a:ext uri="{FF2B5EF4-FFF2-40B4-BE49-F238E27FC236}">
                <a16:creationId xmlns:a16="http://schemas.microsoft.com/office/drawing/2014/main" id="{82AD9355-7899-5CB0-3559-768C353D1505}"/>
              </a:ext>
            </a:extLst>
          </p:cNvPr>
          <p:cNvSpPr/>
          <p:nvPr/>
        </p:nvSpPr>
        <p:spPr>
          <a:xfrm>
            <a:off x="2079000" y="4628856"/>
            <a:ext cx="2700000" cy="390819"/>
          </a:xfrm>
          <a:prstGeom prst="roundRect">
            <a:avLst>
              <a:gd name="adj" fmla="val 16022"/>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プレースホルダー 1">
            <a:extLst>
              <a:ext uri="{FF2B5EF4-FFF2-40B4-BE49-F238E27FC236}">
                <a16:creationId xmlns:a16="http://schemas.microsoft.com/office/drawing/2014/main" id="{454E654D-E156-F5EB-D829-219CE3FF090D}"/>
              </a:ext>
            </a:extLst>
          </p:cNvPr>
          <p:cNvSpPr>
            <a:spLocks noGrp="1"/>
          </p:cNvSpPr>
          <p:nvPr>
            <p:ph type="body" sz="quarter" idx="13"/>
          </p:nvPr>
        </p:nvSpPr>
        <p:spPr>
          <a:xfrm>
            <a:off x="166434" y="9673850"/>
            <a:ext cx="1493923" cy="169277"/>
          </a:xfrm>
        </p:spPr>
        <p:txBody>
          <a:bodyPr/>
          <a:lstStyle/>
          <a:p>
            <a:r>
              <a:rPr kumimoji="1" lang="ja-JP" altLang="en-US" dirty="0"/>
              <a:t>ヘルプページは</a:t>
            </a:r>
            <a:r>
              <a:rPr kumimoji="1" lang="ja-JP" altLang="en-US" dirty="0">
                <a:hlinkClick r:id="rId3"/>
              </a:rPr>
              <a:t>こちら</a:t>
            </a:r>
            <a:endParaRPr kumimoji="1" lang="ja-JP" altLang="en-US" dirty="0"/>
          </a:p>
        </p:txBody>
      </p:sp>
      <p:sp>
        <p:nvSpPr>
          <p:cNvPr id="2" name="テキスト ボックス 1">
            <a:extLst>
              <a:ext uri="{FF2B5EF4-FFF2-40B4-BE49-F238E27FC236}">
                <a16:creationId xmlns:a16="http://schemas.microsoft.com/office/drawing/2014/main" id="{755F4219-88F6-B31D-C3C8-9F83A3F0DD18}"/>
              </a:ext>
            </a:extLst>
          </p:cNvPr>
          <p:cNvSpPr txBox="1"/>
          <p:nvPr/>
        </p:nvSpPr>
        <p:spPr>
          <a:xfrm>
            <a:off x="465250" y="1031282"/>
            <a:ext cx="717374" cy="400110"/>
          </a:xfrm>
          <a:prstGeom prst="rect">
            <a:avLst/>
          </a:prstGeom>
          <a:noFill/>
        </p:spPr>
        <p:txBody>
          <a:bodyPr wrap="square" rtlCol="0">
            <a:spAutoFit/>
          </a:bodyPr>
          <a:lstStyle/>
          <a:p>
            <a:r>
              <a:rPr kumimoji="1" lang="en-US" altLang="ja-JP" sz="2000" b="1" dirty="0">
                <a:ln w="25400">
                  <a:solidFill>
                    <a:srgbClr val="58A854"/>
                  </a:solidFill>
                </a:ln>
                <a:solidFill>
                  <a:srgbClr val="58A854"/>
                </a:solidFill>
                <a:latin typeface="+mj-lt"/>
              </a:rPr>
              <a:t>1</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spTree>
    <p:extLst>
      <p:ext uri="{BB962C8B-B14F-4D97-AF65-F5344CB8AC3E}">
        <p14:creationId xmlns:p14="http://schemas.microsoft.com/office/powerpoint/2010/main" val="38151049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p:txBody>
          <a:bodyPr/>
          <a:lstStyle/>
          <a:p>
            <a:r>
              <a:rPr kumimoji="1" lang="en-US" altLang="ja-JP" dirty="0"/>
              <a:t>3-3</a:t>
            </a:r>
            <a:r>
              <a:rPr kumimoji="1" lang="ja-JP" altLang="en-US" dirty="0"/>
              <a:t> 従業員</a:t>
            </a:r>
            <a:r>
              <a:rPr kumimoji="1" lang="en-US" altLang="ja-JP" dirty="0"/>
              <a:t>TOP</a:t>
            </a:r>
            <a:r>
              <a:rPr kumimoji="1" lang="ja-JP" altLang="en-US" dirty="0"/>
              <a:t>画面について</a:t>
            </a:r>
          </a:p>
        </p:txBody>
      </p:sp>
      <p:sp>
        <p:nvSpPr>
          <p:cNvPr id="11" name="スライド番号プレースホルダー 1">
            <a:extLst>
              <a:ext uri="{FF2B5EF4-FFF2-40B4-BE49-F238E27FC236}">
                <a16:creationId xmlns:a16="http://schemas.microsoft.com/office/drawing/2014/main" id="{035F7967-103B-8B27-902B-0BD450E070E3}"/>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38</a:t>
            </a:fld>
            <a:endParaRPr lang="ja-JP" altLang="en-US" dirty="0"/>
          </a:p>
        </p:txBody>
      </p:sp>
      <p:sp>
        <p:nvSpPr>
          <p:cNvPr id="13" name="テキスト ボックス 12">
            <a:extLst>
              <a:ext uri="{FF2B5EF4-FFF2-40B4-BE49-F238E27FC236}">
                <a16:creationId xmlns:a16="http://schemas.microsoft.com/office/drawing/2014/main" id="{A9371283-2AE6-A19F-F0E4-CB2053EE87A9}"/>
              </a:ext>
            </a:extLst>
          </p:cNvPr>
          <p:cNvSpPr txBox="1"/>
          <p:nvPr/>
        </p:nvSpPr>
        <p:spPr>
          <a:xfrm>
            <a:off x="369000" y="900000"/>
            <a:ext cx="6120000" cy="261610"/>
          </a:xfrm>
          <a:prstGeom prst="rect">
            <a:avLst/>
          </a:prstGeom>
          <a:noFill/>
        </p:spPr>
        <p:txBody>
          <a:bodyPr wrap="square" rtlCol="0">
            <a:spAutoFit/>
          </a:bodyPr>
          <a:lstStyle/>
          <a:p>
            <a:r>
              <a:rPr kumimoji="1" lang="ja-JP" altLang="en-US" sz="1100" dirty="0">
                <a:latin typeface="HG丸ｺﾞｼｯｸM-PRO" panose="020F0600000000000000" pitchFamily="50" charset="-128"/>
                <a:ea typeface="HG丸ｺﾞｼｯｸM-PRO" panose="020F0600000000000000" pitchFamily="50" charset="-128"/>
              </a:rPr>
              <a:t>ログインすると以下のようなトップ画面が表示されます。</a:t>
            </a:r>
            <a:endParaRPr kumimoji="1" lang="en-US" altLang="ja-JP" sz="1100" dirty="0">
              <a:latin typeface="HG丸ｺﾞｼｯｸM-PRO" panose="020F0600000000000000" pitchFamily="50" charset="-128"/>
              <a:ea typeface="HG丸ｺﾞｼｯｸM-PRO" panose="020F0600000000000000" pitchFamily="50" charset="-128"/>
            </a:endParaRPr>
          </a:p>
        </p:txBody>
      </p:sp>
      <p:graphicFrame>
        <p:nvGraphicFramePr>
          <p:cNvPr id="71" name="表 70">
            <a:extLst>
              <a:ext uri="{FF2B5EF4-FFF2-40B4-BE49-F238E27FC236}">
                <a16:creationId xmlns:a16="http://schemas.microsoft.com/office/drawing/2014/main" id="{2AF6F1AE-0DDD-EFD6-43D7-280476BC93AF}"/>
              </a:ext>
            </a:extLst>
          </p:cNvPr>
          <p:cNvGraphicFramePr>
            <a:graphicFrameLocks noGrp="1"/>
          </p:cNvGraphicFramePr>
          <p:nvPr>
            <p:extLst>
              <p:ext uri="{D42A27DB-BD31-4B8C-83A1-F6EECF244321}">
                <p14:modId xmlns:p14="http://schemas.microsoft.com/office/powerpoint/2010/main" val="3879398271"/>
              </p:ext>
            </p:extLst>
          </p:nvPr>
        </p:nvGraphicFramePr>
        <p:xfrm>
          <a:off x="369000" y="7187269"/>
          <a:ext cx="6120000" cy="1922278"/>
        </p:xfrm>
        <a:graphic>
          <a:graphicData uri="http://schemas.openxmlformats.org/drawingml/2006/table">
            <a:tbl>
              <a:tblPr firstRow="1" bandRow="1">
                <a:noFill/>
              </a:tblPr>
              <a:tblGrid>
                <a:gridCol w="563364">
                  <a:extLst>
                    <a:ext uri="{9D8B030D-6E8A-4147-A177-3AD203B41FA5}">
                      <a16:colId xmlns:a16="http://schemas.microsoft.com/office/drawing/2014/main" val="1767855478"/>
                    </a:ext>
                  </a:extLst>
                </a:gridCol>
                <a:gridCol w="5556636">
                  <a:extLst>
                    <a:ext uri="{9D8B030D-6E8A-4147-A177-3AD203B41FA5}">
                      <a16:colId xmlns:a16="http://schemas.microsoft.com/office/drawing/2014/main" val="4038128483"/>
                    </a:ext>
                  </a:extLst>
                </a:gridCol>
              </a:tblGrid>
              <a:tr h="435459">
                <a:tc>
                  <a:txBody>
                    <a:bodyPr/>
                    <a:lstStyle/>
                    <a:p>
                      <a:pPr marL="0" marR="0" lvl="0" indent="0" algn="ctr" rtl="0">
                        <a:spcBef>
                          <a:spcPts val="0"/>
                        </a:spcBef>
                        <a:spcAft>
                          <a:spcPts val="0"/>
                        </a:spcAft>
                        <a:buNone/>
                      </a:pPr>
                      <a:r>
                        <a:rPr lang="ja-JP" altLang="en-US" sz="2400" b="1" u="none" strike="noStrike" cap="none" dirty="0">
                          <a:solidFill>
                            <a:schemeClr val="lt1"/>
                          </a:solidFill>
                          <a:latin typeface="+mj-lt"/>
                          <a:ea typeface="Arial"/>
                          <a:cs typeface="Arial"/>
                          <a:sym typeface="Arial"/>
                        </a:rPr>
                        <a:t>①</a:t>
                      </a:r>
                      <a:endParaRPr sz="2400" b="1" u="none" strike="noStrike" cap="none" dirty="0">
                        <a:solidFill>
                          <a:schemeClr val="lt1"/>
                        </a:solidFill>
                        <a:latin typeface="+mj-lt"/>
                        <a:ea typeface="Arial"/>
                        <a:cs typeface="Arial"/>
                        <a:sym typeface="Arial"/>
                      </a:endParaRPr>
                    </a:p>
                  </a:txBody>
                  <a:tcPr marL="91450" marR="91450" marT="45725" marB="45725" anchor="ctr">
                    <a:lnB w="12700" cap="flat" cmpd="sng" algn="ctr">
                      <a:solidFill>
                        <a:schemeClr val="tx1">
                          <a:lumMod val="65000"/>
                          <a:lumOff val="35000"/>
                        </a:schemeClr>
                      </a:solidFill>
                      <a:prstDash val="solid"/>
                      <a:round/>
                      <a:headEnd type="none" w="med" len="med"/>
                      <a:tailEnd type="none" w="med" len="med"/>
                    </a:lnB>
                    <a:solidFill>
                      <a:srgbClr val="58A854"/>
                    </a:solidFill>
                  </a:tcPr>
                </a:tc>
                <a:tc>
                  <a:txBody>
                    <a:bodyPr/>
                    <a:lstStyle/>
                    <a:p>
                      <a:pPr marL="0" marR="0" lvl="0" indent="0" algn="l" rtl="0">
                        <a:spcBef>
                          <a:spcPts val="0"/>
                        </a:spcBef>
                        <a:spcAft>
                          <a:spcPts val="0"/>
                        </a:spcAft>
                        <a:buNone/>
                      </a:pPr>
                      <a:r>
                        <a:rPr lang="ja-JP" altLang="en-US" sz="1100" b="0" baseline="0" dirty="0">
                          <a:solidFill>
                            <a:schemeClr val="dk1"/>
                          </a:solidFill>
                          <a:latin typeface="HG丸ｺﾞｼｯｸM-PRO" panose="020F0600000000000000" pitchFamily="50" charset="-128"/>
                          <a:ea typeface="HG丸ｺﾞｼｯｸM-PRO" panose="020F0600000000000000" pitchFamily="50" charset="-128"/>
                          <a:cs typeface="Arial"/>
                          <a:sym typeface="Arial"/>
                        </a:rPr>
                        <a:t>出退勤打刻や、休憩打刻をします。</a:t>
                      </a:r>
                      <a:endParaRPr sz="1100" b="0" baseline="0" dirty="0">
                        <a:solidFill>
                          <a:schemeClr val="dk1"/>
                        </a:solidFill>
                        <a:latin typeface="HG丸ｺﾞｼｯｸM-PRO" panose="020F0600000000000000" pitchFamily="50" charset="-128"/>
                        <a:ea typeface="HG丸ｺﾞｼｯｸM-PRO" panose="020F0600000000000000" pitchFamily="50" charset="-128"/>
                        <a:cs typeface="Arial"/>
                        <a:sym typeface="Arial"/>
                      </a:endParaRPr>
                    </a:p>
                  </a:txBody>
                  <a:tcPr marL="91450" marR="91450" marT="45725" marB="45725" anchor="ctr">
                    <a:lnB w="12700" cap="flat" cmpd="sng" algn="ctr">
                      <a:solidFill>
                        <a:schemeClr val="tx1">
                          <a:lumMod val="75000"/>
                          <a:lumOff val="25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3283865062"/>
                  </a:ext>
                </a:extLst>
              </a:tr>
              <a:tr h="435459">
                <a:tc>
                  <a:txBody>
                    <a:bodyPr/>
                    <a:lstStyle/>
                    <a:p>
                      <a:pPr marL="0" marR="0" lvl="0" indent="0" algn="ctr" rtl="0">
                        <a:spcBef>
                          <a:spcPts val="0"/>
                        </a:spcBef>
                        <a:spcAft>
                          <a:spcPts val="0"/>
                        </a:spcAft>
                        <a:buNone/>
                      </a:pPr>
                      <a:r>
                        <a:rPr lang="ja-JP" altLang="en-US" sz="2400" b="1" dirty="0">
                          <a:solidFill>
                            <a:schemeClr val="lt1"/>
                          </a:solidFill>
                          <a:latin typeface="+mj-lt"/>
                          <a:ea typeface="Arial"/>
                          <a:cs typeface="Arial"/>
                          <a:sym typeface="Arial"/>
                        </a:rPr>
                        <a:t>②</a:t>
                      </a:r>
                      <a:endParaRPr sz="2400" b="1" dirty="0">
                        <a:solidFill>
                          <a:schemeClr val="lt1"/>
                        </a:solidFill>
                        <a:latin typeface="+mj-lt"/>
                        <a:ea typeface="Arial"/>
                        <a:cs typeface="Arial"/>
                        <a:sym typeface="Arial"/>
                      </a:endParaRPr>
                    </a:p>
                  </a:txBody>
                  <a:tcPr marL="91450" marR="91450" marT="45725" marB="45725" anchor="ctr">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58A854"/>
                    </a:solidFill>
                  </a:tcPr>
                </a:tc>
                <a:tc>
                  <a:txBody>
                    <a:bodyPr/>
                    <a:lstStyle/>
                    <a:p>
                      <a:pPr marL="0" marR="0" lvl="0" indent="0" algn="l" rtl="0">
                        <a:spcBef>
                          <a:spcPts val="0"/>
                        </a:spcBef>
                        <a:spcAft>
                          <a:spcPts val="0"/>
                        </a:spcAft>
                        <a:buNone/>
                      </a:pPr>
                      <a:r>
                        <a:rPr lang="ja-JP" altLang="en-US" sz="1100" b="0" baseline="0" dirty="0">
                          <a:latin typeface="HG丸ｺﾞｼｯｸM-PRO" panose="020F0600000000000000" pitchFamily="50" charset="-128"/>
                          <a:ea typeface="HG丸ｺﾞｼｯｸM-PRO" panose="020F0600000000000000" pitchFamily="50" charset="-128"/>
                          <a:cs typeface="Arial" panose="020B0604020202020204" pitchFamily="34" charset="0"/>
                        </a:rPr>
                        <a:t>自身のシフトの確認をします。</a:t>
                      </a:r>
                      <a:endParaRPr sz="1100" b="0" baseline="0" dirty="0">
                        <a:latin typeface="HG丸ｺﾞｼｯｸM-PRO" panose="020F0600000000000000" pitchFamily="50" charset="-128"/>
                        <a:ea typeface="HG丸ｺﾞｼｯｸM-PRO" panose="020F0600000000000000" pitchFamily="50" charset="-128"/>
                        <a:cs typeface="Arial" panose="020B0604020202020204" pitchFamily="34" charset="0"/>
                      </a:endParaRPr>
                    </a:p>
                  </a:txBody>
                  <a:tcPr marL="91450" marR="91450" marT="45725" marB="45725" anchor="ctr">
                    <a:lnL w="12700" cap="flat" cmpd="sng" algn="ctr">
                      <a:solidFill>
                        <a:schemeClr val="tx1">
                          <a:lumMod val="75000"/>
                          <a:lumOff val="25000"/>
                        </a:schemeClr>
                      </a:solidFill>
                      <a:prstDash val="solid"/>
                      <a:round/>
                      <a:headEnd type="none" w="med" len="med"/>
                      <a:tailEnd type="none" w="med" len="med"/>
                    </a:lnL>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2448050428"/>
                  </a:ext>
                </a:extLst>
              </a:tr>
              <a:tr h="506857">
                <a:tc>
                  <a:txBody>
                    <a:bodyPr/>
                    <a:lstStyle/>
                    <a:p>
                      <a:pPr marL="0" marR="0" lvl="0" indent="0" algn="ctr" rtl="0">
                        <a:spcBef>
                          <a:spcPts val="0"/>
                        </a:spcBef>
                        <a:spcAft>
                          <a:spcPts val="0"/>
                        </a:spcAft>
                        <a:buNone/>
                      </a:pPr>
                      <a:r>
                        <a:rPr lang="ja-JP" altLang="en-US" sz="2400" b="1" dirty="0">
                          <a:solidFill>
                            <a:schemeClr val="lt1"/>
                          </a:solidFill>
                          <a:latin typeface="+mj-lt"/>
                          <a:ea typeface="Arial"/>
                          <a:cs typeface="Arial"/>
                          <a:sym typeface="Arial"/>
                        </a:rPr>
                        <a:t>③</a:t>
                      </a:r>
                      <a:endParaRPr sz="2400" b="1" dirty="0">
                        <a:solidFill>
                          <a:schemeClr val="lt1"/>
                        </a:solidFill>
                        <a:latin typeface="+mj-lt"/>
                        <a:ea typeface="Arial"/>
                        <a:cs typeface="Arial"/>
                        <a:sym typeface="Arial"/>
                      </a:endParaRPr>
                    </a:p>
                  </a:txBody>
                  <a:tcPr marL="91450" marR="91450" marT="45725" marB="45725" anchor="ctr">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58A85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100" b="0" i="0" u="none" strike="noStrike" cap="none" baseline="0" dirty="0">
                          <a:solidFill>
                            <a:schemeClr val="dk1"/>
                          </a:solidFill>
                          <a:latin typeface="HG丸ｺﾞｼｯｸM-PRO" panose="020F0600000000000000" pitchFamily="50" charset="-128"/>
                          <a:ea typeface="HG丸ｺﾞｼｯｸM-PRO" panose="020F0600000000000000" pitchFamily="50" charset="-128"/>
                          <a:cs typeface="Arial"/>
                          <a:sym typeface="Arial"/>
                        </a:rPr>
                        <a:t>打刻修正申請など、各種申請をします。</a:t>
                      </a:r>
                      <a:endParaRPr lang="ja-JP" altLang="en-US" sz="1100" b="0" i="0" u="none" strike="noStrike" cap="none" baseline="0" dirty="0">
                        <a:solidFill>
                          <a:schemeClr val="dk1"/>
                        </a:solidFill>
                        <a:latin typeface="HG丸ｺﾞｼｯｸM-PRO" panose="020F0600000000000000" pitchFamily="50" charset="-128"/>
                        <a:ea typeface="HG丸ｺﾞｼｯｸM-PRO" panose="020F0600000000000000" pitchFamily="50" charset="-128"/>
                        <a:cs typeface="Arial" panose="020B0604020202020204" pitchFamily="34" charset="0"/>
                        <a:sym typeface="Arial"/>
                      </a:endParaRPr>
                    </a:p>
                  </a:txBody>
                  <a:tcPr marL="91450" marR="91450" marT="45725" marB="45725" anchor="ctr">
                    <a:lnL w="12700" cap="flat" cmpd="sng" algn="ctr">
                      <a:solidFill>
                        <a:schemeClr val="tx1">
                          <a:lumMod val="75000"/>
                          <a:lumOff val="25000"/>
                        </a:schemeClr>
                      </a:solidFill>
                      <a:prstDash val="solid"/>
                      <a:round/>
                      <a:headEnd type="none" w="med" len="med"/>
                      <a:tailEnd type="none" w="med" len="med"/>
                    </a:lnL>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3660239591"/>
                  </a:ext>
                </a:extLst>
              </a:tr>
              <a:tr h="501001">
                <a:tc>
                  <a:txBody>
                    <a:bodyPr/>
                    <a:lstStyle/>
                    <a:p>
                      <a:pPr marL="0" marR="0" lvl="0" indent="0" algn="ctr" rtl="0">
                        <a:spcBef>
                          <a:spcPts val="0"/>
                        </a:spcBef>
                        <a:spcAft>
                          <a:spcPts val="0"/>
                        </a:spcAft>
                        <a:buNone/>
                      </a:pPr>
                      <a:r>
                        <a:rPr lang="ja-JP" altLang="en-US" sz="2400" b="1" dirty="0">
                          <a:solidFill>
                            <a:schemeClr val="lt1"/>
                          </a:solidFill>
                          <a:latin typeface="+mj-lt"/>
                          <a:ea typeface="Arial"/>
                          <a:cs typeface="Arial"/>
                          <a:sym typeface="Arial"/>
                        </a:rPr>
                        <a:t>④</a:t>
                      </a:r>
                      <a:endParaRPr sz="2400" b="1" dirty="0">
                        <a:solidFill>
                          <a:schemeClr val="lt1"/>
                        </a:solidFill>
                        <a:latin typeface="+mj-lt"/>
                        <a:ea typeface="Arial"/>
                        <a:cs typeface="Arial"/>
                        <a:sym typeface="Arial"/>
                      </a:endParaRPr>
                    </a:p>
                  </a:txBody>
                  <a:tcPr marL="91450" marR="91450" marT="45725" marB="45725" anchor="ctr">
                    <a:lnT w="12700" cap="flat" cmpd="sng" algn="ctr">
                      <a:solidFill>
                        <a:schemeClr val="tx1">
                          <a:lumMod val="75000"/>
                          <a:lumOff val="25000"/>
                        </a:schemeClr>
                      </a:solidFill>
                      <a:prstDash val="solid"/>
                      <a:round/>
                      <a:headEnd type="none" w="med" len="med"/>
                      <a:tailEnd type="none" w="med" len="med"/>
                    </a:lnT>
                    <a:solidFill>
                      <a:srgbClr val="58A854"/>
                    </a:solidFill>
                  </a:tcPr>
                </a:tc>
                <a:tc>
                  <a:txBody>
                    <a:bodyPr/>
                    <a:lstStyle/>
                    <a:p>
                      <a:pPr marL="0" marR="0" lvl="0" indent="0" algn="l" rtl="0">
                        <a:spcBef>
                          <a:spcPts val="0"/>
                        </a:spcBef>
                        <a:spcAft>
                          <a:spcPts val="0"/>
                        </a:spcAft>
                        <a:buNone/>
                      </a:pPr>
                      <a:r>
                        <a:rPr lang="ja-JP" altLang="en-US" sz="1100" b="0" i="0" u="none" strike="noStrike" cap="none" baseline="0" dirty="0">
                          <a:solidFill>
                            <a:schemeClr val="dk1"/>
                          </a:solidFill>
                          <a:latin typeface="HG丸ｺﾞｼｯｸM-PRO" panose="020F0600000000000000" pitchFamily="50" charset="-128"/>
                          <a:ea typeface="HG丸ｺﾞｼｯｸM-PRO" panose="020F0600000000000000" pitchFamily="50" charset="-128"/>
                          <a:cs typeface="Calibri"/>
                          <a:sym typeface="Arial"/>
                        </a:rPr>
                        <a:t>休日休暇の残日数や、勤務情報を確認します。</a:t>
                      </a:r>
                    </a:p>
                  </a:txBody>
                  <a:tcPr marL="91450" marR="91450" marT="45725" marB="45725" anchor="ctr">
                    <a:lnT w="12700" cap="flat" cmpd="sng" algn="ctr">
                      <a:solidFill>
                        <a:schemeClr val="tx1">
                          <a:lumMod val="75000"/>
                          <a:lumOff val="2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213925529"/>
                  </a:ext>
                </a:extLst>
              </a:tr>
            </a:tbl>
          </a:graphicData>
        </a:graphic>
      </p:graphicFrame>
      <p:grpSp>
        <p:nvGrpSpPr>
          <p:cNvPr id="20" name="グループ化 19">
            <a:extLst>
              <a:ext uri="{FF2B5EF4-FFF2-40B4-BE49-F238E27FC236}">
                <a16:creationId xmlns:a16="http://schemas.microsoft.com/office/drawing/2014/main" id="{556701C8-335D-FC0F-C149-3CCDD7FCA106}"/>
              </a:ext>
            </a:extLst>
          </p:cNvPr>
          <p:cNvGrpSpPr/>
          <p:nvPr/>
        </p:nvGrpSpPr>
        <p:grpSpPr>
          <a:xfrm>
            <a:off x="489243" y="1493191"/>
            <a:ext cx="5879514" cy="4660538"/>
            <a:chOff x="475335" y="1493191"/>
            <a:chExt cx="5879514" cy="4660538"/>
          </a:xfrm>
        </p:grpSpPr>
        <p:pic>
          <p:nvPicPr>
            <p:cNvPr id="5" name="図 4" descr="グラフィカル ユーザー インターフェイス&#10;&#10;自動的に生成された説明">
              <a:extLst>
                <a:ext uri="{FF2B5EF4-FFF2-40B4-BE49-F238E27FC236}">
                  <a16:creationId xmlns:a16="http://schemas.microsoft.com/office/drawing/2014/main" id="{25A47557-440F-F2C4-C613-CA0853C84141}"/>
                </a:ext>
              </a:extLst>
            </p:cNvPr>
            <p:cNvPicPr>
              <a:picLocks noChangeAspect="1"/>
            </p:cNvPicPr>
            <p:nvPr/>
          </p:nvPicPr>
          <p:blipFill rotWithShape="1">
            <a:blip r:embed="rId2"/>
            <a:srcRect t="2905"/>
            <a:stretch/>
          </p:blipFill>
          <p:spPr>
            <a:xfrm>
              <a:off x="475335" y="1493191"/>
              <a:ext cx="2700000" cy="4660538"/>
            </a:xfrm>
            <a:prstGeom prst="rect">
              <a:avLst/>
            </a:prstGeom>
            <a:effectLst>
              <a:outerShdw blurRad="63500" sx="102000" sy="102000" algn="ctr" rotWithShape="0">
                <a:prstClr val="black">
                  <a:alpha val="40000"/>
                </a:prstClr>
              </a:outerShdw>
            </a:effectLst>
          </p:spPr>
        </p:pic>
        <p:pic>
          <p:nvPicPr>
            <p:cNvPr id="19" name="図 18" descr="グラフィカル ユーザー インターフェイス, アプリケーション&#10;&#10;自動的に生成された説明">
              <a:extLst>
                <a:ext uri="{FF2B5EF4-FFF2-40B4-BE49-F238E27FC236}">
                  <a16:creationId xmlns:a16="http://schemas.microsoft.com/office/drawing/2014/main" id="{E9106252-0537-7B75-181D-60E673648FF3}"/>
                </a:ext>
              </a:extLst>
            </p:cNvPr>
            <p:cNvPicPr>
              <a:picLocks noChangeAspect="1"/>
            </p:cNvPicPr>
            <p:nvPr/>
          </p:nvPicPr>
          <p:blipFill rotWithShape="1">
            <a:blip r:embed="rId3"/>
            <a:srcRect t="2905"/>
            <a:stretch/>
          </p:blipFill>
          <p:spPr>
            <a:xfrm>
              <a:off x="3654849" y="1493191"/>
              <a:ext cx="2700000" cy="4660538"/>
            </a:xfrm>
            <a:prstGeom prst="rect">
              <a:avLst/>
            </a:prstGeom>
            <a:effectLst>
              <a:outerShdw blurRad="63500" sx="102000" sy="102000" algn="ctr" rotWithShape="0">
                <a:prstClr val="black">
                  <a:alpha val="40000"/>
                </a:prstClr>
              </a:outerShdw>
            </a:effectLst>
          </p:spPr>
        </p:pic>
      </p:grpSp>
      <p:sp>
        <p:nvSpPr>
          <p:cNvPr id="21" name="四角形: 角を丸くする 20">
            <a:extLst>
              <a:ext uri="{FF2B5EF4-FFF2-40B4-BE49-F238E27FC236}">
                <a16:creationId xmlns:a16="http://schemas.microsoft.com/office/drawing/2014/main" id="{EA7CEF5E-3E01-84EF-896C-BC7A4FD89258}"/>
              </a:ext>
            </a:extLst>
          </p:cNvPr>
          <p:cNvSpPr/>
          <p:nvPr/>
        </p:nvSpPr>
        <p:spPr>
          <a:xfrm>
            <a:off x="489243" y="1493191"/>
            <a:ext cx="374357" cy="322909"/>
          </a:xfrm>
          <a:prstGeom prst="roundRect">
            <a:avLst>
              <a:gd name="adj" fmla="val 7193"/>
            </a:avLst>
          </a:prstGeom>
          <a:solidFill>
            <a:srgbClr val="FF0000">
              <a:alpha val="10000"/>
            </a:srgbClr>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四角形: 角を丸くする 21">
            <a:extLst>
              <a:ext uri="{FF2B5EF4-FFF2-40B4-BE49-F238E27FC236}">
                <a16:creationId xmlns:a16="http://schemas.microsoft.com/office/drawing/2014/main" id="{D3660A36-58E6-6AB4-0DC3-0FCFCEA00D14}"/>
              </a:ext>
            </a:extLst>
          </p:cNvPr>
          <p:cNvSpPr/>
          <p:nvPr/>
        </p:nvSpPr>
        <p:spPr>
          <a:xfrm>
            <a:off x="577435" y="2941481"/>
            <a:ext cx="2495966" cy="2844000"/>
          </a:xfrm>
          <a:prstGeom prst="roundRect">
            <a:avLst>
              <a:gd name="adj" fmla="val 2815"/>
            </a:avLst>
          </a:prstGeom>
          <a:solidFill>
            <a:srgbClr val="FF0000">
              <a:alpha val="10000"/>
            </a:srgbClr>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四角形: 角を丸くする 22">
            <a:extLst>
              <a:ext uri="{FF2B5EF4-FFF2-40B4-BE49-F238E27FC236}">
                <a16:creationId xmlns:a16="http://schemas.microsoft.com/office/drawing/2014/main" id="{BDFFBB99-8C9D-83EB-F8DE-107B5506375A}"/>
              </a:ext>
            </a:extLst>
          </p:cNvPr>
          <p:cNvSpPr/>
          <p:nvPr/>
        </p:nvSpPr>
        <p:spPr>
          <a:xfrm>
            <a:off x="676421" y="5785482"/>
            <a:ext cx="527465" cy="368248"/>
          </a:xfrm>
          <a:prstGeom prst="roundRect">
            <a:avLst>
              <a:gd name="adj" fmla="val 2815"/>
            </a:avLst>
          </a:prstGeom>
          <a:solidFill>
            <a:srgbClr val="FF0000">
              <a:alpha val="10000"/>
            </a:srgbClr>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四角形: 角を丸くする 23">
            <a:extLst>
              <a:ext uri="{FF2B5EF4-FFF2-40B4-BE49-F238E27FC236}">
                <a16:creationId xmlns:a16="http://schemas.microsoft.com/office/drawing/2014/main" id="{A093C3CF-4B2B-B941-7B74-9FD776F39B26}"/>
              </a:ext>
            </a:extLst>
          </p:cNvPr>
          <p:cNvSpPr/>
          <p:nvPr/>
        </p:nvSpPr>
        <p:spPr>
          <a:xfrm>
            <a:off x="2465373" y="5785481"/>
            <a:ext cx="527465" cy="368248"/>
          </a:xfrm>
          <a:prstGeom prst="roundRect">
            <a:avLst>
              <a:gd name="adj" fmla="val 2815"/>
            </a:avLst>
          </a:prstGeom>
          <a:solidFill>
            <a:srgbClr val="FF0000">
              <a:alpha val="10000"/>
            </a:srgbClr>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6" name="コネクタ: カギ線 25">
            <a:extLst>
              <a:ext uri="{FF2B5EF4-FFF2-40B4-BE49-F238E27FC236}">
                <a16:creationId xmlns:a16="http://schemas.microsoft.com/office/drawing/2014/main" id="{919CC09F-96A3-1FA5-114A-0D64AC68A71C}"/>
              </a:ext>
            </a:extLst>
          </p:cNvPr>
          <p:cNvCxnSpPr>
            <a:cxnSpLocks/>
          </p:cNvCxnSpPr>
          <p:nvPr/>
        </p:nvCxnSpPr>
        <p:spPr>
          <a:xfrm rot="16200000" flipH="1">
            <a:off x="2015972" y="476551"/>
            <a:ext cx="200481" cy="2879578"/>
          </a:xfrm>
          <a:prstGeom prst="bentConnector2">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369F9901-E508-38CE-E47A-748A7D351080}"/>
              </a:ext>
            </a:extLst>
          </p:cNvPr>
          <p:cNvSpPr txBox="1"/>
          <p:nvPr/>
        </p:nvSpPr>
        <p:spPr>
          <a:xfrm>
            <a:off x="210676" y="2849639"/>
            <a:ext cx="306000" cy="307777"/>
          </a:xfrm>
          <a:prstGeom prst="rect">
            <a:avLst/>
          </a:prstGeom>
          <a:noFill/>
        </p:spPr>
        <p:txBody>
          <a:bodyPr wrap="square" rtlCol="0">
            <a:spAutoFit/>
          </a:bodyPr>
          <a:lstStyle/>
          <a:p>
            <a:r>
              <a:rPr kumimoji="1"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sp>
        <p:nvSpPr>
          <p:cNvPr id="28" name="テキスト ボックス 27">
            <a:extLst>
              <a:ext uri="{FF2B5EF4-FFF2-40B4-BE49-F238E27FC236}">
                <a16:creationId xmlns:a16="http://schemas.microsoft.com/office/drawing/2014/main" id="{10EBF9C3-0E55-45BA-0A12-73B69276D452}"/>
              </a:ext>
            </a:extLst>
          </p:cNvPr>
          <p:cNvSpPr txBox="1"/>
          <p:nvPr/>
        </p:nvSpPr>
        <p:spPr>
          <a:xfrm>
            <a:off x="254612" y="5772960"/>
            <a:ext cx="306000" cy="307777"/>
          </a:xfrm>
          <a:prstGeom prst="rect">
            <a:avLst/>
          </a:prstGeom>
          <a:noFill/>
        </p:spPr>
        <p:txBody>
          <a:bodyPr wrap="square" rtlCol="0">
            <a:spAutoFit/>
          </a:bodyPr>
          <a:lstStyle/>
          <a:p>
            <a:r>
              <a:rPr kumimoji="1" lang="ja-JP" altLang="en-US" b="1" dirty="0">
                <a:solidFill>
                  <a:srgbClr val="FF0000"/>
                </a:solidFill>
                <a:latin typeface="HG丸ｺﾞｼｯｸM-PRO" panose="020F0600000000000000" pitchFamily="50" charset="-128"/>
                <a:ea typeface="HG丸ｺﾞｼｯｸM-PRO" panose="020F0600000000000000" pitchFamily="50" charset="-128"/>
              </a:rPr>
              <a:t>②</a:t>
            </a:r>
          </a:p>
        </p:txBody>
      </p:sp>
      <p:sp>
        <p:nvSpPr>
          <p:cNvPr id="29" name="テキスト ボックス 28">
            <a:extLst>
              <a:ext uri="{FF2B5EF4-FFF2-40B4-BE49-F238E27FC236}">
                <a16:creationId xmlns:a16="http://schemas.microsoft.com/office/drawing/2014/main" id="{EAAF57B6-419F-63E8-EA23-8D6ADDB58D2D}"/>
              </a:ext>
            </a:extLst>
          </p:cNvPr>
          <p:cNvSpPr txBox="1"/>
          <p:nvPr/>
        </p:nvSpPr>
        <p:spPr>
          <a:xfrm>
            <a:off x="2102996" y="5785481"/>
            <a:ext cx="306000" cy="307777"/>
          </a:xfrm>
          <a:prstGeom prst="rect">
            <a:avLst/>
          </a:prstGeom>
          <a:noFill/>
        </p:spPr>
        <p:txBody>
          <a:bodyPr wrap="square" rtlCol="0">
            <a:spAutoFit/>
          </a:bodyPr>
          <a:lstStyle/>
          <a:p>
            <a:r>
              <a:rPr kumimoji="1" lang="ja-JP" altLang="en-US" b="1" dirty="0">
                <a:solidFill>
                  <a:srgbClr val="FF0000"/>
                </a:solidFill>
                <a:latin typeface="HG丸ｺﾞｼｯｸM-PRO" panose="020F0600000000000000" pitchFamily="50" charset="-128"/>
                <a:ea typeface="HG丸ｺﾞｼｯｸM-PRO" panose="020F0600000000000000" pitchFamily="50" charset="-128"/>
              </a:rPr>
              <a:t>③</a:t>
            </a:r>
          </a:p>
        </p:txBody>
      </p:sp>
      <p:sp>
        <p:nvSpPr>
          <p:cNvPr id="30" name="テキスト ボックス 29">
            <a:extLst>
              <a:ext uri="{FF2B5EF4-FFF2-40B4-BE49-F238E27FC236}">
                <a16:creationId xmlns:a16="http://schemas.microsoft.com/office/drawing/2014/main" id="{5D3EFFE5-A89A-5333-E3F0-84DA044226EE}"/>
              </a:ext>
            </a:extLst>
          </p:cNvPr>
          <p:cNvSpPr txBox="1"/>
          <p:nvPr/>
        </p:nvSpPr>
        <p:spPr>
          <a:xfrm>
            <a:off x="149110" y="1445128"/>
            <a:ext cx="306000" cy="307777"/>
          </a:xfrm>
          <a:prstGeom prst="rect">
            <a:avLst/>
          </a:prstGeom>
          <a:noFill/>
        </p:spPr>
        <p:txBody>
          <a:bodyPr wrap="square" rtlCol="0">
            <a:spAutoFit/>
          </a:bodyPr>
          <a:lstStyle/>
          <a:p>
            <a:r>
              <a:rPr kumimoji="1" lang="ja-JP" altLang="en-US" b="1" dirty="0">
                <a:solidFill>
                  <a:srgbClr val="FF0000"/>
                </a:solidFill>
                <a:latin typeface="HG丸ｺﾞｼｯｸM-PRO" panose="020F0600000000000000" pitchFamily="50" charset="-128"/>
                <a:ea typeface="HG丸ｺﾞｼｯｸM-PRO" panose="020F0600000000000000" pitchFamily="50" charset="-128"/>
              </a:rPr>
              <a:t>④</a:t>
            </a:r>
          </a:p>
        </p:txBody>
      </p:sp>
    </p:spTree>
    <p:extLst>
      <p:ext uri="{BB962C8B-B14F-4D97-AF65-F5344CB8AC3E}">
        <p14:creationId xmlns:p14="http://schemas.microsoft.com/office/powerpoint/2010/main" val="11223330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B8E3D4D-3864-F8BC-A183-24F35F9D7244}"/>
              </a:ext>
            </a:extLst>
          </p:cNvPr>
          <p:cNvSpPr>
            <a:spLocks noGrp="1"/>
          </p:cNvSpPr>
          <p:nvPr>
            <p:ph type="body" sz="quarter" idx="13"/>
          </p:nvPr>
        </p:nvSpPr>
        <p:spPr>
          <a:xfrm>
            <a:off x="166434" y="9673850"/>
            <a:ext cx="2052509" cy="169277"/>
          </a:xfrm>
        </p:spPr>
        <p:txBody>
          <a:bodyPr/>
          <a:lstStyle/>
          <a:p>
            <a:r>
              <a:rPr kumimoji="1" lang="ja-JP" altLang="en-US" dirty="0"/>
              <a:t>ヘルプページは</a:t>
            </a:r>
            <a:r>
              <a:rPr kumimoji="1" lang="ja-JP" altLang="en-US" dirty="0">
                <a:hlinkClick r:id="rId2"/>
              </a:rPr>
              <a:t>こちら</a:t>
            </a:r>
            <a:endParaRPr kumimoji="1" lang="ja-JP" altLang="en-US" dirty="0"/>
          </a:p>
        </p:txBody>
      </p:sp>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p:txBody>
          <a:bodyPr/>
          <a:lstStyle/>
          <a:p>
            <a:r>
              <a:rPr kumimoji="1" lang="en-US" altLang="ja-JP" dirty="0"/>
              <a:t>3-4</a:t>
            </a:r>
            <a:r>
              <a:rPr kumimoji="1" lang="ja-JP" altLang="en-US" dirty="0"/>
              <a:t> 打刻を行う</a:t>
            </a:r>
          </a:p>
        </p:txBody>
      </p:sp>
      <p:grpSp>
        <p:nvGrpSpPr>
          <p:cNvPr id="5" name="グループ化 4">
            <a:extLst>
              <a:ext uri="{FF2B5EF4-FFF2-40B4-BE49-F238E27FC236}">
                <a16:creationId xmlns:a16="http://schemas.microsoft.com/office/drawing/2014/main" id="{4DDB1847-A61E-684F-6528-8F702D73429E}"/>
              </a:ext>
            </a:extLst>
          </p:cNvPr>
          <p:cNvGrpSpPr/>
          <p:nvPr/>
        </p:nvGrpSpPr>
        <p:grpSpPr>
          <a:xfrm>
            <a:off x="369000" y="950400"/>
            <a:ext cx="6120000" cy="3415021"/>
            <a:chOff x="369000" y="948973"/>
            <a:chExt cx="6120000" cy="3415021"/>
          </a:xfrm>
        </p:grpSpPr>
        <p:sp>
          <p:nvSpPr>
            <p:cNvPr id="8" name="四角形: 角を丸くする 7">
              <a:extLst>
                <a:ext uri="{FF2B5EF4-FFF2-40B4-BE49-F238E27FC236}">
                  <a16:creationId xmlns:a16="http://schemas.microsoft.com/office/drawing/2014/main" id="{A233C545-E7E3-3402-B6F0-CA79B261C798}"/>
                </a:ext>
              </a:extLst>
            </p:cNvPr>
            <p:cNvSpPr/>
            <p:nvPr/>
          </p:nvSpPr>
          <p:spPr>
            <a:xfrm>
              <a:off x="369000" y="948973"/>
              <a:ext cx="6120000" cy="3223216"/>
            </a:xfrm>
            <a:prstGeom prst="roundRect">
              <a:avLst>
                <a:gd name="adj" fmla="val 172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A5FD0662-2504-3198-B1F0-2ECE9372B7AB}"/>
                </a:ext>
              </a:extLst>
            </p:cNvPr>
            <p:cNvSpPr txBox="1"/>
            <p:nvPr/>
          </p:nvSpPr>
          <p:spPr>
            <a:xfrm>
              <a:off x="369000" y="1080000"/>
              <a:ext cx="6120000" cy="600164"/>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ボタンが黄色になっている場合、タップして打刻することができます。</a:t>
              </a:r>
              <a:endParaRPr kumimoji="1" lang="en-US" altLang="ja-JP" sz="1100" dirty="0">
                <a:latin typeface="HG丸ｺﾞｼｯｸM-PRO" panose="020F0600000000000000" pitchFamily="50" charset="-128"/>
                <a:ea typeface="HG丸ｺﾞｼｯｸM-PRO" panose="020F0600000000000000" pitchFamily="50" charset="-128"/>
              </a:endParaRPr>
            </a:p>
            <a:p>
              <a:pPr marL="540000"/>
              <a:r>
                <a:rPr kumimoji="1" lang="ja-JP" altLang="en-US" sz="1100" dirty="0">
                  <a:latin typeface="HG丸ｺﾞｼｯｸM-PRO" panose="020F0600000000000000" pitchFamily="50" charset="-128"/>
                  <a:ea typeface="HG丸ｺﾞｼｯｸM-PRO" panose="020F0600000000000000" pitchFamily="50" charset="-128"/>
                </a:rPr>
                <a:t>以下の画像の場合、</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出勤</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直行</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をタップすることができます。</a:t>
              </a:r>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15" name="テキスト ボックス 14">
              <a:extLst>
                <a:ext uri="{FF2B5EF4-FFF2-40B4-BE49-F238E27FC236}">
                  <a16:creationId xmlns:a16="http://schemas.microsoft.com/office/drawing/2014/main" id="{73000E04-B40B-F483-D21A-9E0966E6D8F0}"/>
                </a:ext>
              </a:extLst>
            </p:cNvPr>
            <p:cNvSpPr txBox="1"/>
            <p:nvPr/>
          </p:nvSpPr>
          <p:spPr>
            <a:xfrm>
              <a:off x="465250" y="1031282"/>
              <a:ext cx="717374" cy="400110"/>
            </a:xfrm>
            <a:prstGeom prst="rect">
              <a:avLst/>
            </a:prstGeom>
            <a:noFill/>
          </p:spPr>
          <p:txBody>
            <a:bodyPr wrap="square" rtlCol="0">
              <a:spAutoFit/>
            </a:bodyPr>
            <a:lstStyle/>
            <a:p>
              <a:r>
                <a:rPr kumimoji="1" lang="en-US" altLang="ja-JP" sz="2000" b="1" dirty="0">
                  <a:ln w="25400">
                    <a:solidFill>
                      <a:srgbClr val="58A854"/>
                    </a:solidFill>
                  </a:ln>
                  <a:solidFill>
                    <a:srgbClr val="58A854"/>
                  </a:solidFill>
                  <a:latin typeface="+mj-lt"/>
                </a:rPr>
                <a:t>1</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pic>
          <p:nvPicPr>
            <p:cNvPr id="16" name="グラフィックス 15" descr="再生 単色塗りつぶし">
              <a:extLst>
                <a:ext uri="{FF2B5EF4-FFF2-40B4-BE49-F238E27FC236}">
                  <a16:creationId xmlns:a16="http://schemas.microsoft.com/office/drawing/2014/main" id="{0CCCA085-61BC-D022-92D6-335D812D69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38922" y="4019507"/>
              <a:ext cx="231775" cy="457200"/>
            </a:xfrm>
            <a:prstGeom prst="rect">
              <a:avLst/>
            </a:prstGeom>
          </p:spPr>
        </p:pic>
      </p:grpSp>
      <p:grpSp>
        <p:nvGrpSpPr>
          <p:cNvPr id="17" name="グループ化 16">
            <a:extLst>
              <a:ext uri="{FF2B5EF4-FFF2-40B4-BE49-F238E27FC236}">
                <a16:creationId xmlns:a16="http://schemas.microsoft.com/office/drawing/2014/main" id="{6FAAB14B-6B49-4B7C-A2F0-27A3ACD56949}"/>
              </a:ext>
            </a:extLst>
          </p:cNvPr>
          <p:cNvGrpSpPr/>
          <p:nvPr/>
        </p:nvGrpSpPr>
        <p:grpSpPr>
          <a:xfrm>
            <a:off x="369000" y="4495677"/>
            <a:ext cx="6120000" cy="4928752"/>
            <a:chOff x="369000" y="948973"/>
            <a:chExt cx="6120000" cy="4928752"/>
          </a:xfrm>
        </p:grpSpPr>
        <p:sp>
          <p:nvSpPr>
            <p:cNvPr id="18" name="四角形: 角を丸くする 17">
              <a:extLst>
                <a:ext uri="{FF2B5EF4-FFF2-40B4-BE49-F238E27FC236}">
                  <a16:creationId xmlns:a16="http://schemas.microsoft.com/office/drawing/2014/main" id="{41283C0C-6301-15F1-B6BB-024C081B865A}"/>
                </a:ext>
              </a:extLst>
            </p:cNvPr>
            <p:cNvSpPr/>
            <p:nvPr/>
          </p:nvSpPr>
          <p:spPr>
            <a:xfrm>
              <a:off x="369000" y="948973"/>
              <a:ext cx="6120000" cy="4928752"/>
            </a:xfrm>
            <a:prstGeom prst="roundRect">
              <a:avLst>
                <a:gd name="adj" fmla="val 279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AB6DEF98-D84B-CA82-97A9-65B11E71FBEF}"/>
                </a:ext>
              </a:extLst>
            </p:cNvPr>
            <p:cNvSpPr txBox="1"/>
            <p:nvPr/>
          </p:nvSpPr>
          <p:spPr>
            <a:xfrm>
              <a:off x="369000" y="1080000"/>
              <a:ext cx="6120000" cy="600164"/>
            </a:xfrm>
            <a:prstGeom prst="rect">
              <a:avLst/>
            </a:prstGeom>
            <a:noFill/>
          </p:spPr>
          <p:txBody>
            <a:bodyPr wrap="square" rtlCol="0">
              <a:spAutoFit/>
            </a:bodyPr>
            <a:lstStyle/>
            <a:p>
              <a:pPr marL="540000"/>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出勤</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をタップすると、画面上にポップアップメッセージが表示されます。</a:t>
              </a:r>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20" name="テキスト ボックス 19">
              <a:extLst>
                <a:ext uri="{FF2B5EF4-FFF2-40B4-BE49-F238E27FC236}">
                  <a16:creationId xmlns:a16="http://schemas.microsoft.com/office/drawing/2014/main" id="{292BFA9E-A0B7-1F6B-5D61-5835E0BD9B40}"/>
                </a:ext>
              </a:extLst>
            </p:cNvPr>
            <p:cNvSpPr txBox="1"/>
            <p:nvPr/>
          </p:nvSpPr>
          <p:spPr>
            <a:xfrm>
              <a:off x="465250" y="1031282"/>
              <a:ext cx="717374" cy="400110"/>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2 </a:t>
              </a:r>
              <a:endParaRPr kumimoji="1" lang="ja-JP" altLang="en-US" sz="2000" dirty="0">
                <a:ln w="3175">
                  <a:noFill/>
                </a:ln>
                <a:solidFill>
                  <a:schemeClr val="bg1">
                    <a:lumMod val="50000"/>
                  </a:schemeClr>
                </a:solidFill>
                <a:latin typeface="+mj-lt"/>
              </a:endParaRPr>
            </a:p>
          </p:txBody>
        </p:sp>
      </p:grpSp>
      <p:sp>
        <p:nvSpPr>
          <p:cNvPr id="29" name="テキスト ボックス 28">
            <a:extLst>
              <a:ext uri="{FF2B5EF4-FFF2-40B4-BE49-F238E27FC236}">
                <a16:creationId xmlns:a16="http://schemas.microsoft.com/office/drawing/2014/main" id="{B0E1AE89-A7F8-F875-B5AB-683A9642EB0E}"/>
              </a:ext>
            </a:extLst>
          </p:cNvPr>
          <p:cNvSpPr txBox="1"/>
          <p:nvPr/>
        </p:nvSpPr>
        <p:spPr>
          <a:xfrm>
            <a:off x="369000" y="6189383"/>
            <a:ext cx="6120000" cy="430887"/>
          </a:xfrm>
          <a:prstGeom prst="rect">
            <a:avLst/>
          </a:prstGeom>
          <a:noFill/>
        </p:spPr>
        <p:txBody>
          <a:bodyPr wrap="square" lIns="91440" tIns="45720" rIns="91440" bIns="45720" rtlCol="0" anchor="t">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また既に出勤打刻済みの場合は、以下の画像の表示になります。</a:t>
            </a:r>
            <a:endParaRPr kumimoji="1" lang="en-US" altLang="ja-JP" sz="1100" dirty="0">
              <a:latin typeface="HG丸ｺﾞｼｯｸM-PRO" panose="020F0600000000000000" pitchFamily="50" charset="-128"/>
              <a:ea typeface="HG丸ｺﾞｼｯｸM-PRO" panose="020F0600000000000000" pitchFamily="50" charset="-128"/>
            </a:endParaRPr>
          </a:p>
          <a:p>
            <a:pPr marL="539750"/>
            <a:r>
              <a:rPr kumimoji="1" lang="ja-JP" altLang="en-US" sz="1100">
                <a:latin typeface="HG丸ｺﾞｼｯｸM-PRO"/>
                <a:ea typeface="HG丸ｺﾞｼｯｸM-PRO"/>
              </a:rPr>
              <a:t>そのため黄色になっている</a:t>
            </a:r>
            <a:r>
              <a:rPr kumimoji="1" lang="en-US" altLang="ja-JP" sz="1100" dirty="0">
                <a:latin typeface="HG丸ｺﾞｼｯｸM-PRO"/>
                <a:ea typeface="HG丸ｺﾞｼｯｸM-PRO"/>
              </a:rPr>
              <a:t>[</a:t>
            </a:r>
            <a:r>
              <a:rPr kumimoji="1" lang="ja-JP" altLang="en-US" sz="1100">
                <a:latin typeface="HG丸ｺﾞｼｯｸM-PRO"/>
                <a:ea typeface="HG丸ｺﾞｼｯｸM-PRO"/>
              </a:rPr>
              <a:t>退勤</a:t>
            </a:r>
            <a:r>
              <a:rPr kumimoji="1" lang="en-US" altLang="ja-JP" sz="1100" dirty="0">
                <a:latin typeface="HG丸ｺﾞｼｯｸM-PRO"/>
                <a:ea typeface="HG丸ｺﾞｼｯｸM-PRO"/>
              </a:rPr>
              <a:t>][</a:t>
            </a:r>
            <a:r>
              <a:rPr kumimoji="1" lang="ja-JP" altLang="en-US" sz="1100">
                <a:latin typeface="HG丸ｺﾞｼｯｸM-PRO"/>
                <a:ea typeface="HG丸ｺﾞｼｯｸM-PRO"/>
              </a:rPr>
              <a:t>直帰</a:t>
            </a:r>
            <a:r>
              <a:rPr kumimoji="1" lang="en-US" altLang="ja-JP" sz="1100" dirty="0">
                <a:latin typeface="HG丸ｺﾞｼｯｸM-PRO"/>
                <a:ea typeface="HG丸ｺﾞｼｯｸM-PRO"/>
              </a:rPr>
              <a:t>][</a:t>
            </a:r>
            <a:r>
              <a:rPr kumimoji="1" lang="ja-JP" altLang="en-US" sz="1100">
                <a:latin typeface="HG丸ｺﾞｼｯｸM-PRO"/>
                <a:ea typeface="HG丸ｺﾞｼｯｸM-PRO"/>
              </a:rPr>
              <a:t>休憩開始</a:t>
            </a:r>
            <a:r>
              <a:rPr kumimoji="1" lang="en-US" altLang="ja-JP" sz="1100" dirty="0">
                <a:latin typeface="HG丸ｺﾞｼｯｸM-PRO"/>
                <a:ea typeface="HG丸ｺﾞｼｯｸM-PRO"/>
              </a:rPr>
              <a:t>][</a:t>
            </a:r>
            <a:r>
              <a:rPr kumimoji="1" lang="en-US" altLang="ja-JP" sz="1100" dirty="0" err="1">
                <a:latin typeface="HG丸ｺﾞｼｯｸM-PRO"/>
                <a:ea typeface="HG丸ｺﾞｼｯｸM-PRO"/>
              </a:rPr>
              <a:t>外出</a:t>
            </a:r>
            <a:r>
              <a:rPr kumimoji="1" lang="en-US" altLang="ja-JP" sz="1100" dirty="0">
                <a:latin typeface="HG丸ｺﾞｼｯｸM-PRO"/>
                <a:ea typeface="HG丸ｺﾞｼｯｸM-PRO"/>
              </a:rPr>
              <a:t>]</a:t>
            </a:r>
            <a:r>
              <a:rPr kumimoji="1" lang="ja-JP" altLang="en-US" sz="1100">
                <a:latin typeface="HG丸ｺﾞｼｯｸM-PRO"/>
                <a:ea typeface="HG丸ｺﾞｼｯｸM-PRO"/>
              </a:rPr>
              <a:t>をタップいただけます。</a:t>
            </a:r>
            <a:endParaRPr lang="en-US" altLang="ja-JP" sz="1100">
              <a:latin typeface="HG丸ｺﾞｼｯｸM-PRO"/>
              <a:ea typeface="HG丸ｺﾞｼｯｸM-PRO"/>
            </a:endParaRPr>
          </a:p>
        </p:txBody>
      </p:sp>
      <p:sp>
        <p:nvSpPr>
          <p:cNvPr id="33" name="スライド番号プレースホルダー 1">
            <a:extLst>
              <a:ext uri="{FF2B5EF4-FFF2-40B4-BE49-F238E27FC236}">
                <a16:creationId xmlns:a16="http://schemas.microsoft.com/office/drawing/2014/main" id="{C916D7DB-1B91-B073-92A6-965F0C4D4484}"/>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39</a:t>
            </a:fld>
            <a:endParaRPr lang="ja-JP" altLang="en-US" dirty="0"/>
          </a:p>
        </p:txBody>
      </p:sp>
      <p:pic>
        <p:nvPicPr>
          <p:cNvPr id="10" name="図 9" descr="グラフィカル ユーザー インターフェイス&#10;&#10;自動的に生成された説明">
            <a:extLst>
              <a:ext uri="{FF2B5EF4-FFF2-40B4-BE49-F238E27FC236}">
                <a16:creationId xmlns:a16="http://schemas.microsoft.com/office/drawing/2014/main" id="{DCD4751D-B4E9-6657-2CFB-43D966D75475}"/>
              </a:ext>
            </a:extLst>
          </p:cNvPr>
          <p:cNvPicPr>
            <a:picLocks noChangeAspect="1"/>
          </p:cNvPicPr>
          <p:nvPr/>
        </p:nvPicPr>
        <p:blipFill rotWithShape="1">
          <a:blip r:embed="rId5"/>
          <a:srcRect t="9775" r="963" b="22821"/>
          <a:stretch/>
        </p:blipFill>
        <p:spPr>
          <a:xfrm>
            <a:off x="2529000" y="1707503"/>
            <a:ext cx="1800000" cy="2177876"/>
          </a:xfrm>
          <a:prstGeom prst="rect">
            <a:avLst/>
          </a:prstGeom>
          <a:effectLst>
            <a:outerShdw blurRad="63500" sx="102000" sy="102000" algn="ctr" rotWithShape="0">
              <a:prstClr val="black">
                <a:alpha val="40000"/>
              </a:prstClr>
            </a:outerShdw>
          </a:effectLst>
        </p:spPr>
      </p:pic>
      <p:pic>
        <p:nvPicPr>
          <p:cNvPr id="12" name="図 11" descr="グラフィカル ユーザー インターフェイス&#10;&#10;中程度の精度で自動的に生成された説明">
            <a:extLst>
              <a:ext uri="{FF2B5EF4-FFF2-40B4-BE49-F238E27FC236}">
                <a16:creationId xmlns:a16="http://schemas.microsoft.com/office/drawing/2014/main" id="{636B9FF6-F32D-9109-2922-09C44A3214B4}"/>
              </a:ext>
            </a:extLst>
          </p:cNvPr>
          <p:cNvPicPr>
            <a:picLocks noChangeAspect="1"/>
          </p:cNvPicPr>
          <p:nvPr/>
        </p:nvPicPr>
        <p:blipFill rotWithShape="1">
          <a:blip r:embed="rId6"/>
          <a:srcRect l="5904" t="38200" r="4990" b="37377"/>
          <a:stretch/>
        </p:blipFill>
        <p:spPr>
          <a:xfrm>
            <a:off x="2529000" y="5099685"/>
            <a:ext cx="1800000" cy="877093"/>
          </a:xfrm>
          <a:prstGeom prst="rect">
            <a:avLst/>
          </a:prstGeom>
          <a:effectLst>
            <a:outerShdw blurRad="63500" sx="102000" sy="102000" algn="ctr" rotWithShape="0">
              <a:prstClr val="black">
                <a:alpha val="40000"/>
              </a:prstClr>
            </a:outerShdw>
          </a:effectLst>
        </p:spPr>
      </p:pic>
      <p:pic>
        <p:nvPicPr>
          <p:cNvPr id="21" name="図 20" descr="グラフィカル ユーザー インターフェイス, アプリケーション, PowerPoint&#10;&#10;自動的に生成された説明">
            <a:extLst>
              <a:ext uri="{FF2B5EF4-FFF2-40B4-BE49-F238E27FC236}">
                <a16:creationId xmlns:a16="http://schemas.microsoft.com/office/drawing/2014/main" id="{00111963-653E-783B-4C9C-0669C65C887A}"/>
              </a:ext>
            </a:extLst>
          </p:cNvPr>
          <p:cNvPicPr>
            <a:picLocks noChangeAspect="1"/>
          </p:cNvPicPr>
          <p:nvPr/>
        </p:nvPicPr>
        <p:blipFill rotWithShape="1">
          <a:blip r:embed="rId7"/>
          <a:srcRect t="9575" b="13345"/>
          <a:stretch/>
        </p:blipFill>
        <p:spPr>
          <a:xfrm>
            <a:off x="2529000" y="6754062"/>
            <a:ext cx="1800000" cy="2466575"/>
          </a:xfrm>
          <a:prstGeom prst="rect">
            <a:avLst/>
          </a:prstGeom>
        </p:spPr>
      </p:pic>
      <p:sp>
        <p:nvSpPr>
          <p:cNvPr id="22" name="四角形: 角を丸くする 21">
            <a:extLst>
              <a:ext uri="{FF2B5EF4-FFF2-40B4-BE49-F238E27FC236}">
                <a16:creationId xmlns:a16="http://schemas.microsoft.com/office/drawing/2014/main" id="{96CE5C37-D9B1-8599-D5E2-C59A47E3BE47}"/>
              </a:ext>
            </a:extLst>
          </p:cNvPr>
          <p:cNvSpPr/>
          <p:nvPr/>
        </p:nvSpPr>
        <p:spPr>
          <a:xfrm>
            <a:off x="2553384" y="2481224"/>
            <a:ext cx="900000" cy="1395570"/>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四角形: 角を丸くする 22">
            <a:extLst>
              <a:ext uri="{FF2B5EF4-FFF2-40B4-BE49-F238E27FC236}">
                <a16:creationId xmlns:a16="http://schemas.microsoft.com/office/drawing/2014/main" id="{810952EE-EE1B-5E89-23B8-9589ACB2B61B}"/>
              </a:ext>
            </a:extLst>
          </p:cNvPr>
          <p:cNvSpPr/>
          <p:nvPr/>
        </p:nvSpPr>
        <p:spPr>
          <a:xfrm>
            <a:off x="3392424" y="7521379"/>
            <a:ext cx="900000" cy="1395570"/>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四角形: 角を丸くする 23">
            <a:extLst>
              <a:ext uri="{FF2B5EF4-FFF2-40B4-BE49-F238E27FC236}">
                <a16:creationId xmlns:a16="http://schemas.microsoft.com/office/drawing/2014/main" id="{FF45A719-2EFE-94AE-26C9-AF6DE949B9C6}"/>
              </a:ext>
            </a:extLst>
          </p:cNvPr>
          <p:cNvSpPr/>
          <p:nvPr/>
        </p:nvSpPr>
        <p:spPr>
          <a:xfrm>
            <a:off x="2553384" y="8906439"/>
            <a:ext cx="1739040" cy="289178"/>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四角形: 角を丸くする 3">
            <a:extLst>
              <a:ext uri="{FF2B5EF4-FFF2-40B4-BE49-F238E27FC236}">
                <a16:creationId xmlns:a16="http://schemas.microsoft.com/office/drawing/2014/main" id="{437CF7D9-FCCA-D811-B221-CE7D9BCF2EA3}"/>
              </a:ext>
            </a:extLst>
          </p:cNvPr>
          <p:cNvSpPr/>
          <p:nvPr/>
        </p:nvSpPr>
        <p:spPr>
          <a:xfrm>
            <a:off x="2529000" y="5761622"/>
            <a:ext cx="1800000" cy="219047"/>
          </a:xfrm>
          <a:prstGeom prst="roundRect">
            <a:avLst>
              <a:gd name="adj" fmla="val 16022"/>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376084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5E9B211E-DC32-C6CE-88AF-66A8E3E676EB}"/>
              </a:ext>
            </a:extLst>
          </p:cNvPr>
          <p:cNvSpPr>
            <a:spLocks noGrp="1"/>
          </p:cNvSpPr>
          <p:nvPr>
            <p:ph type="title"/>
          </p:nvPr>
        </p:nvSpPr>
        <p:spPr/>
        <p:txBody>
          <a:bodyPr/>
          <a:lstStyle/>
          <a:p>
            <a:r>
              <a:rPr kumimoji="1" lang="ja-JP" altLang="en-US" dirty="0"/>
              <a:t>目次 ①</a:t>
            </a:r>
          </a:p>
        </p:txBody>
      </p:sp>
      <p:sp>
        <p:nvSpPr>
          <p:cNvPr id="7" name="スライド番号プレースホルダー 1">
            <a:extLst>
              <a:ext uri="{FF2B5EF4-FFF2-40B4-BE49-F238E27FC236}">
                <a16:creationId xmlns:a16="http://schemas.microsoft.com/office/drawing/2014/main" id="{5EA5CD44-244C-AFF9-5C4E-6024CF73E433}"/>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4</a:t>
            </a:fld>
            <a:endParaRPr lang="ja-JP" altLang="en-US" dirty="0"/>
          </a:p>
        </p:txBody>
      </p:sp>
      <p:cxnSp>
        <p:nvCxnSpPr>
          <p:cNvPr id="9" name="直線コネクタ 8">
            <a:extLst>
              <a:ext uri="{FF2B5EF4-FFF2-40B4-BE49-F238E27FC236}">
                <a16:creationId xmlns:a16="http://schemas.microsoft.com/office/drawing/2014/main" id="{F0ECE0FE-ACB0-EE76-10ED-262A744C66EC}"/>
              </a:ext>
            </a:extLst>
          </p:cNvPr>
          <p:cNvCxnSpPr>
            <a:cxnSpLocks/>
          </p:cNvCxnSpPr>
          <p:nvPr/>
        </p:nvCxnSpPr>
        <p:spPr>
          <a:xfrm>
            <a:off x="369000" y="1950606"/>
            <a:ext cx="6120000" cy="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604E52C5-E0FD-3F89-711F-1053EEE63C20}"/>
              </a:ext>
            </a:extLst>
          </p:cNvPr>
          <p:cNvCxnSpPr>
            <a:cxnSpLocks/>
          </p:cNvCxnSpPr>
          <p:nvPr/>
        </p:nvCxnSpPr>
        <p:spPr>
          <a:xfrm>
            <a:off x="369000" y="5749744"/>
            <a:ext cx="6120000" cy="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32" name="グループ化 31">
            <a:extLst>
              <a:ext uri="{FF2B5EF4-FFF2-40B4-BE49-F238E27FC236}">
                <a16:creationId xmlns:a16="http://schemas.microsoft.com/office/drawing/2014/main" id="{62B0CAC6-7366-418D-969A-441C72B6EBE5}"/>
              </a:ext>
            </a:extLst>
          </p:cNvPr>
          <p:cNvGrpSpPr/>
          <p:nvPr/>
        </p:nvGrpSpPr>
        <p:grpSpPr>
          <a:xfrm>
            <a:off x="502848" y="846342"/>
            <a:ext cx="5852304" cy="8684606"/>
            <a:chOff x="344261" y="846342"/>
            <a:chExt cx="5852304" cy="8684606"/>
          </a:xfrm>
        </p:grpSpPr>
        <p:grpSp>
          <p:nvGrpSpPr>
            <p:cNvPr id="11" name="グループ化 10">
              <a:extLst>
                <a:ext uri="{FF2B5EF4-FFF2-40B4-BE49-F238E27FC236}">
                  <a16:creationId xmlns:a16="http://schemas.microsoft.com/office/drawing/2014/main" id="{4B7A504E-8D96-06D5-46FB-BE5046D93846}"/>
                </a:ext>
              </a:extLst>
            </p:cNvPr>
            <p:cNvGrpSpPr/>
            <p:nvPr/>
          </p:nvGrpSpPr>
          <p:grpSpPr>
            <a:xfrm>
              <a:off x="344261" y="846342"/>
              <a:ext cx="5852304" cy="1012194"/>
              <a:chOff x="426150" y="961393"/>
              <a:chExt cx="5852304" cy="1012194"/>
            </a:xfrm>
          </p:grpSpPr>
          <p:grpSp>
            <p:nvGrpSpPr>
              <p:cNvPr id="12" name="グループ化 11">
                <a:extLst>
                  <a:ext uri="{FF2B5EF4-FFF2-40B4-BE49-F238E27FC236}">
                    <a16:creationId xmlns:a16="http://schemas.microsoft.com/office/drawing/2014/main" id="{18B2556A-4219-3216-157D-C89FF5DB9E28}"/>
                  </a:ext>
                </a:extLst>
              </p:cNvPr>
              <p:cNvGrpSpPr/>
              <p:nvPr/>
            </p:nvGrpSpPr>
            <p:grpSpPr>
              <a:xfrm>
                <a:off x="426150" y="961393"/>
                <a:ext cx="3710154" cy="276999"/>
                <a:chOff x="682206" y="1315610"/>
                <a:chExt cx="3710154" cy="276999"/>
              </a:xfrm>
            </p:grpSpPr>
            <p:sp>
              <p:nvSpPr>
                <p:cNvPr id="2" name="四角形: 角を丸くする 1">
                  <a:extLst>
                    <a:ext uri="{FF2B5EF4-FFF2-40B4-BE49-F238E27FC236}">
                      <a16:creationId xmlns:a16="http://schemas.microsoft.com/office/drawing/2014/main" id="{19853D90-956D-37FA-B62A-F03259F742C2}"/>
                    </a:ext>
                  </a:extLst>
                </p:cNvPr>
                <p:cNvSpPr/>
                <p:nvPr/>
              </p:nvSpPr>
              <p:spPr>
                <a:xfrm>
                  <a:off x="682206" y="1366456"/>
                  <a:ext cx="223242" cy="200047"/>
                </a:xfrm>
                <a:prstGeom prst="roundRect">
                  <a:avLst/>
                </a:prstGeom>
                <a:solidFill>
                  <a:srgbClr val="58A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t>1</a:t>
                  </a:r>
                  <a:endParaRPr kumimoji="1" lang="ja-JP" altLang="en-US" sz="1200" b="1" dirty="0"/>
                </a:p>
              </p:txBody>
            </p:sp>
            <p:sp>
              <p:nvSpPr>
                <p:cNvPr id="8" name="テキスト ボックス 7">
                  <a:extLst>
                    <a:ext uri="{FF2B5EF4-FFF2-40B4-BE49-F238E27FC236}">
                      <a16:creationId xmlns:a16="http://schemas.microsoft.com/office/drawing/2014/main" id="{725F32E8-9076-50A0-A7FA-7A0AB90901D4}"/>
                    </a:ext>
                  </a:extLst>
                </p:cNvPr>
                <p:cNvSpPr txBox="1"/>
                <p:nvPr/>
              </p:nvSpPr>
              <p:spPr>
                <a:xfrm>
                  <a:off x="905448" y="1315610"/>
                  <a:ext cx="3486912" cy="276999"/>
                </a:xfrm>
                <a:prstGeom prst="rect">
                  <a:avLst/>
                </a:prstGeom>
                <a:noFill/>
              </p:spPr>
              <p:txBody>
                <a:bodyPr wrap="square" rtlCol="0">
                  <a:spAutoFit/>
                </a:bodyPr>
                <a:lstStyle/>
                <a:p>
                  <a:r>
                    <a:rPr kumimoji="1" lang="ja-JP" altLang="en-US" sz="1200" b="1" dirty="0">
                      <a:solidFill>
                        <a:srgbClr val="58A854"/>
                      </a:solidFill>
                      <a:latin typeface="HG丸ｺﾞｼｯｸM-PRO" panose="020F0600000000000000" pitchFamily="50" charset="-128"/>
                      <a:ea typeface="HG丸ｺﾞｼｯｸM-PRO" panose="020F0600000000000000" pitchFamily="50" charset="-128"/>
                      <a:hlinkClick r:id="rId2" action="ppaction://hlinksldjump"/>
                    </a:rPr>
                    <a:t>はじめに</a:t>
                  </a:r>
                  <a:endParaRPr kumimoji="1" lang="ja-JP" altLang="en-US" sz="1200" b="1" dirty="0">
                    <a:solidFill>
                      <a:srgbClr val="58A854"/>
                    </a:solidFill>
                    <a:latin typeface="HG丸ｺﾞｼｯｸM-PRO" panose="020F0600000000000000" pitchFamily="50" charset="-128"/>
                    <a:ea typeface="HG丸ｺﾞｼｯｸM-PRO" panose="020F0600000000000000" pitchFamily="50" charset="-128"/>
                  </a:endParaRPr>
                </a:p>
              </p:txBody>
            </p:sp>
          </p:grpSp>
          <p:sp>
            <p:nvSpPr>
              <p:cNvPr id="4" name="テキスト プレースホルダー 44">
                <a:extLst>
                  <a:ext uri="{FF2B5EF4-FFF2-40B4-BE49-F238E27FC236}">
                    <a16:creationId xmlns:a16="http://schemas.microsoft.com/office/drawing/2014/main" id="{C9ED8D1F-AB43-7D9B-4E6A-600C6062B65F}"/>
                  </a:ext>
                </a:extLst>
              </p:cNvPr>
              <p:cNvSpPr txBox="1">
                <a:spLocks/>
              </p:cNvSpPr>
              <p:nvPr/>
            </p:nvSpPr>
            <p:spPr>
              <a:xfrm>
                <a:off x="657000" y="1258006"/>
                <a:ext cx="5621454" cy="71558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200" b="0" i="0" u="none" strike="noStrike" cap="none" baseline="0">
                    <a:solidFill>
                      <a:schemeClr val="dk1"/>
                    </a:solidFill>
                    <a:latin typeface="HG丸ｺﾞｼｯｸM-PRO" panose="020F0600000000000000" pitchFamily="50" charset="-128"/>
                    <a:ea typeface="HG丸ｺﾞｼｯｸM-PRO" panose="020F0600000000000000" pitchFamily="50" charset="-128"/>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a:spcAft>
                    <a:spcPts val="600"/>
                  </a:spcAft>
                  <a:tabLst>
                    <a:tab pos="4746625" algn="l"/>
                  </a:tabLst>
                </a:pPr>
                <a:r>
                  <a:rPr kumimoji="1" lang="en-US" altLang="ja-JP" sz="1050" b="1" dirty="0">
                    <a:solidFill>
                      <a:srgbClr val="58A854"/>
                    </a:solidFill>
                  </a:rPr>
                  <a:t>1</a:t>
                </a:r>
                <a:r>
                  <a:rPr kumimoji="1" lang="ja-JP" altLang="en-US" sz="1050" b="1" dirty="0">
                    <a:solidFill>
                      <a:srgbClr val="F2E425"/>
                    </a:solidFill>
                  </a:rPr>
                  <a:t>　</a:t>
                </a:r>
                <a:r>
                  <a:rPr kumimoji="1" lang="ja-JP" altLang="en-US" sz="1050" dirty="0">
                    <a:solidFill>
                      <a:schemeClr val="tx1"/>
                    </a:solidFill>
                  </a:rPr>
                  <a:t>ジンジャーの推奨環境</a:t>
                </a:r>
                <a:r>
                  <a:rPr kumimoji="1" lang="en-US" altLang="ja-JP" sz="1050" dirty="0">
                    <a:solidFill>
                      <a:schemeClr val="tx1"/>
                    </a:solidFill>
                  </a:rPr>
                  <a:t>	……</a:t>
                </a:r>
                <a:r>
                  <a:rPr kumimoji="1" lang="ja-JP" altLang="en-US" sz="1050" dirty="0">
                    <a:solidFill>
                      <a:schemeClr val="tx1"/>
                    </a:solidFill>
                  </a:rPr>
                  <a:t> </a:t>
                </a:r>
                <a:r>
                  <a:rPr kumimoji="1" lang="en-US" altLang="ja-JP" sz="1050" dirty="0">
                    <a:solidFill>
                      <a:schemeClr val="tx1"/>
                    </a:solidFill>
                  </a:rPr>
                  <a:t>P.</a:t>
                </a:r>
                <a:r>
                  <a:rPr kumimoji="1" lang="ja-JP" altLang="en-US" sz="1050" dirty="0">
                    <a:solidFill>
                      <a:schemeClr val="tx1"/>
                    </a:solidFill>
                  </a:rPr>
                  <a:t>  </a:t>
                </a:r>
                <a:r>
                  <a:rPr kumimoji="1" lang="en-US" altLang="ja-JP" sz="1050" dirty="0">
                    <a:solidFill>
                      <a:schemeClr val="tx1"/>
                    </a:solidFill>
                  </a:rPr>
                  <a:t>7</a:t>
                </a:r>
              </a:p>
              <a:p>
                <a:pPr marL="0">
                  <a:spcAft>
                    <a:spcPts val="600"/>
                  </a:spcAft>
                  <a:tabLst>
                    <a:tab pos="4746625" algn="l"/>
                  </a:tabLst>
                </a:pPr>
                <a:r>
                  <a:rPr kumimoji="1" lang="en-US" altLang="ja-JP" sz="1050" b="1" dirty="0">
                    <a:solidFill>
                      <a:srgbClr val="58A854"/>
                    </a:solidFill>
                  </a:rPr>
                  <a:t>2</a:t>
                </a:r>
                <a:r>
                  <a:rPr kumimoji="1" lang="ja-JP" altLang="en-US" sz="1050" b="1" dirty="0">
                    <a:solidFill>
                      <a:srgbClr val="F2E425"/>
                    </a:solidFill>
                  </a:rPr>
                  <a:t>　</a:t>
                </a:r>
                <a:r>
                  <a:rPr kumimoji="1" lang="ja-JP" altLang="en-US" sz="1050" dirty="0">
                    <a:solidFill>
                      <a:schemeClr val="tx1"/>
                    </a:solidFill>
                  </a:rPr>
                  <a:t>ログインを行う　</a:t>
                </a:r>
                <a:r>
                  <a:rPr kumimoji="1" lang="en-US" altLang="ja-JP" sz="1050" dirty="0">
                    <a:solidFill>
                      <a:schemeClr val="tx1"/>
                    </a:solidFill>
                  </a:rPr>
                  <a:t>	…… P.  8</a:t>
                </a:r>
              </a:p>
              <a:p>
                <a:pPr marL="0">
                  <a:spcAft>
                    <a:spcPts val="600"/>
                  </a:spcAft>
                  <a:tabLst>
                    <a:tab pos="4746625" algn="l"/>
                  </a:tabLst>
                </a:pPr>
                <a:r>
                  <a:rPr kumimoji="1" lang="en-US" altLang="ja-JP" sz="1050" b="1" dirty="0">
                    <a:solidFill>
                      <a:srgbClr val="58A854"/>
                    </a:solidFill>
                  </a:rPr>
                  <a:t>3</a:t>
                </a:r>
                <a:r>
                  <a:rPr kumimoji="1" lang="ja-JP" altLang="en-US" sz="1050" b="1" dirty="0">
                    <a:solidFill>
                      <a:srgbClr val="F2E425"/>
                    </a:solidFill>
                  </a:rPr>
                  <a:t>　</a:t>
                </a:r>
                <a:r>
                  <a:rPr kumimoji="1" lang="ja-JP" altLang="en-US" sz="1050" dirty="0">
                    <a:solidFill>
                      <a:schemeClr val="tx1"/>
                    </a:solidFill>
                  </a:rPr>
                  <a:t>パスワードを変更する　</a:t>
                </a:r>
                <a:r>
                  <a:rPr kumimoji="1" lang="en-US" altLang="ja-JP" sz="1050" dirty="0">
                    <a:solidFill>
                      <a:schemeClr val="tx1"/>
                    </a:solidFill>
                  </a:rPr>
                  <a:t>	……</a:t>
                </a:r>
                <a:r>
                  <a:rPr kumimoji="1" lang="ja-JP" altLang="en-US" sz="1050" dirty="0">
                    <a:solidFill>
                      <a:schemeClr val="tx1"/>
                    </a:solidFill>
                  </a:rPr>
                  <a:t> </a:t>
                </a:r>
                <a:r>
                  <a:rPr kumimoji="1" lang="en-US" altLang="ja-JP" sz="1050" dirty="0">
                    <a:solidFill>
                      <a:schemeClr val="tx1"/>
                    </a:solidFill>
                  </a:rPr>
                  <a:t>P.  10</a:t>
                </a:r>
              </a:p>
            </p:txBody>
          </p:sp>
        </p:grpSp>
        <p:grpSp>
          <p:nvGrpSpPr>
            <p:cNvPr id="17" name="グループ化 16">
              <a:extLst>
                <a:ext uri="{FF2B5EF4-FFF2-40B4-BE49-F238E27FC236}">
                  <a16:creationId xmlns:a16="http://schemas.microsoft.com/office/drawing/2014/main" id="{745281D1-DF70-53F6-18DD-716B6C41EC9E}"/>
                </a:ext>
              </a:extLst>
            </p:cNvPr>
            <p:cNvGrpSpPr/>
            <p:nvPr/>
          </p:nvGrpSpPr>
          <p:grpSpPr>
            <a:xfrm>
              <a:off x="344261" y="2058753"/>
              <a:ext cx="5852304" cy="3635989"/>
              <a:chOff x="426150" y="961393"/>
              <a:chExt cx="5852304" cy="3635989"/>
            </a:xfrm>
          </p:grpSpPr>
          <p:grpSp>
            <p:nvGrpSpPr>
              <p:cNvPr id="18" name="グループ化 17">
                <a:extLst>
                  <a:ext uri="{FF2B5EF4-FFF2-40B4-BE49-F238E27FC236}">
                    <a16:creationId xmlns:a16="http://schemas.microsoft.com/office/drawing/2014/main" id="{642322F6-699F-E127-2F62-126080358EB7}"/>
                  </a:ext>
                </a:extLst>
              </p:cNvPr>
              <p:cNvGrpSpPr/>
              <p:nvPr/>
            </p:nvGrpSpPr>
            <p:grpSpPr>
              <a:xfrm>
                <a:off x="426150" y="961393"/>
                <a:ext cx="3710154" cy="276999"/>
                <a:chOff x="682206" y="1315610"/>
                <a:chExt cx="3710154" cy="276999"/>
              </a:xfrm>
            </p:grpSpPr>
            <p:sp>
              <p:nvSpPr>
                <p:cNvPr id="20" name="四角形: 角を丸くする 19">
                  <a:extLst>
                    <a:ext uri="{FF2B5EF4-FFF2-40B4-BE49-F238E27FC236}">
                      <a16:creationId xmlns:a16="http://schemas.microsoft.com/office/drawing/2014/main" id="{12C136CF-2E66-F038-AF95-261B50FD1101}"/>
                    </a:ext>
                  </a:extLst>
                </p:cNvPr>
                <p:cNvSpPr/>
                <p:nvPr/>
              </p:nvSpPr>
              <p:spPr>
                <a:xfrm>
                  <a:off x="682206" y="1366456"/>
                  <a:ext cx="223242" cy="200047"/>
                </a:xfrm>
                <a:prstGeom prst="roundRect">
                  <a:avLst/>
                </a:prstGeom>
                <a:solidFill>
                  <a:srgbClr val="58A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t>2</a:t>
                  </a:r>
                  <a:endParaRPr kumimoji="1" lang="ja-JP" altLang="en-US" sz="1200" b="1" dirty="0"/>
                </a:p>
              </p:txBody>
            </p:sp>
            <p:sp>
              <p:nvSpPr>
                <p:cNvPr id="22" name="テキスト ボックス 21">
                  <a:extLst>
                    <a:ext uri="{FF2B5EF4-FFF2-40B4-BE49-F238E27FC236}">
                      <a16:creationId xmlns:a16="http://schemas.microsoft.com/office/drawing/2014/main" id="{7F553C6A-B4A3-154E-30FD-43DF5273855D}"/>
                    </a:ext>
                  </a:extLst>
                </p:cNvPr>
                <p:cNvSpPr txBox="1"/>
                <p:nvPr/>
              </p:nvSpPr>
              <p:spPr>
                <a:xfrm>
                  <a:off x="905448" y="1315610"/>
                  <a:ext cx="3486912" cy="276999"/>
                </a:xfrm>
                <a:prstGeom prst="rect">
                  <a:avLst/>
                </a:prstGeom>
                <a:noFill/>
              </p:spPr>
              <p:txBody>
                <a:bodyPr wrap="square" rtlCol="0">
                  <a:spAutoFit/>
                </a:bodyPr>
                <a:lstStyle/>
                <a:p>
                  <a:r>
                    <a:rPr kumimoji="1" lang="ja-JP" altLang="en-US" sz="1200" b="1" dirty="0">
                      <a:solidFill>
                        <a:srgbClr val="58A854"/>
                      </a:solidFill>
                      <a:latin typeface="HG丸ｺﾞｼｯｸM-PRO" panose="020F0600000000000000" pitchFamily="50" charset="-128"/>
                      <a:ea typeface="HG丸ｺﾞｼｯｸM-PRO" panose="020F0600000000000000" pitchFamily="50" charset="-128"/>
                      <a:hlinkClick r:id="rId3" action="ppaction://hlinksldjump"/>
                    </a:rPr>
                    <a:t>従業員画面操作｜</a:t>
                  </a:r>
                  <a:r>
                    <a:rPr kumimoji="1" lang="en-US" altLang="ja-JP" sz="1200" b="1" dirty="0">
                      <a:solidFill>
                        <a:srgbClr val="58A854"/>
                      </a:solidFill>
                      <a:latin typeface="HG丸ｺﾞｼｯｸM-PRO" panose="020F0600000000000000" pitchFamily="50" charset="-128"/>
                      <a:ea typeface="HG丸ｺﾞｼｯｸM-PRO" panose="020F0600000000000000" pitchFamily="50" charset="-128"/>
                      <a:hlinkClick r:id="rId3" action="ppaction://hlinksldjump"/>
                    </a:rPr>
                    <a:t>PC</a:t>
                  </a:r>
                  <a:r>
                    <a:rPr kumimoji="1" lang="ja-JP" altLang="en-US" sz="1200" b="1" dirty="0">
                      <a:solidFill>
                        <a:srgbClr val="58A854"/>
                      </a:solidFill>
                      <a:latin typeface="HG丸ｺﾞｼｯｸM-PRO" panose="020F0600000000000000" pitchFamily="50" charset="-128"/>
                      <a:ea typeface="HG丸ｺﾞｼｯｸM-PRO" panose="020F0600000000000000" pitchFamily="50" charset="-128"/>
                      <a:hlinkClick r:id="rId3" action="ppaction://hlinksldjump"/>
                    </a:rPr>
                    <a:t>画面</a:t>
                  </a:r>
                  <a:endParaRPr kumimoji="1" lang="ja-JP" altLang="en-US" sz="1200" b="1" dirty="0">
                    <a:solidFill>
                      <a:srgbClr val="58A854"/>
                    </a:solidFill>
                    <a:latin typeface="HG丸ｺﾞｼｯｸM-PRO" panose="020F0600000000000000" pitchFamily="50" charset="-128"/>
                    <a:ea typeface="HG丸ｺﾞｼｯｸM-PRO" panose="020F0600000000000000" pitchFamily="50" charset="-128"/>
                  </a:endParaRPr>
                </a:p>
              </p:txBody>
            </p:sp>
          </p:grpSp>
          <p:sp>
            <p:nvSpPr>
              <p:cNvPr id="19" name="テキスト プレースホルダー 44">
                <a:extLst>
                  <a:ext uri="{FF2B5EF4-FFF2-40B4-BE49-F238E27FC236}">
                    <a16:creationId xmlns:a16="http://schemas.microsoft.com/office/drawing/2014/main" id="{72171BCE-A7DA-D7AE-1E27-364821CB5712}"/>
                  </a:ext>
                </a:extLst>
              </p:cNvPr>
              <p:cNvSpPr txBox="1">
                <a:spLocks/>
              </p:cNvSpPr>
              <p:nvPr/>
            </p:nvSpPr>
            <p:spPr>
              <a:xfrm>
                <a:off x="657000" y="1258006"/>
                <a:ext cx="5621454" cy="333937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200" b="0" i="0" u="none" strike="noStrike" cap="none" baseline="0">
                    <a:solidFill>
                      <a:schemeClr val="dk1"/>
                    </a:solidFill>
                    <a:latin typeface="HG丸ｺﾞｼｯｸM-PRO" panose="020F0600000000000000" pitchFamily="50" charset="-128"/>
                    <a:ea typeface="HG丸ｺﾞｼｯｸM-PRO" panose="020F0600000000000000" pitchFamily="50" charset="-128"/>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a:spcAft>
                    <a:spcPts val="600"/>
                  </a:spcAft>
                  <a:tabLst>
                    <a:tab pos="4746625" algn="l"/>
                  </a:tabLst>
                </a:pPr>
                <a:r>
                  <a:rPr kumimoji="1" lang="en-US" altLang="ja-JP" sz="1050" b="1" dirty="0">
                    <a:solidFill>
                      <a:srgbClr val="58A854"/>
                    </a:solidFill>
                  </a:rPr>
                  <a:t>1</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従業員</a:t>
                </a:r>
                <a:r>
                  <a:rPr kumimoji="1" lang="en-US" altLang="ja-JP" sz="1050" dirty="0">
                    <a:latin typeface="HG丸ｺﾞｼｯｸM-PRO" panose="020F0600000000000000" pitchFamily="50" charset="-128"/>
                    <a:ea typeface="HG丸ｺﾞｼｯｸM-PRO" panose="020F0600000000000000" pitchFamily="50" charset="-128"/>
                  </a:rPr>
                  <a:t>T</a:t>
                </a:r>
                <a:r>
                  <a:rPr kumimoji="1" lang="ja-JP" altLang="en-US" sz="1050" dirty="0">
                    <a:latin typeface="HG丸ｺﾞｼｯｸM-PRO" panose="020F0600000000000000" pitchFamily="50" charset="-128"/>
                    <a:ea typeface="HG丸ｺﾞｼｯｸM-PRO" panose="020F0600000000000000" pitchFamily="50" charset="-128"/>
                  </a:rPr>
                  <a:t>ＯＰ画面について</a:t>
                </a:r>
                <a:r>
                  <a:rPr kumimoji="1" lang="en-US" altLang="ja-JP" sz="1050" dirty="0">
                    <a:solidFill>
                      <a:schemeClr val="tx1"/>
                    </a:solidFill>
                  </a:rPr>
                  <a:t>	……</a:t>
                </a:r>
                <a:r>
                  <a:rPr kumimoji="1" lang="ja-JP" altLang="en-US" sz="1050" dirty="0">
                    <a:solidFill>
                      <a:schemeClr val="tx1"/>
                    </a:solidFill>
                  </a:rPr>
                  <a:t> </a:t>
                </a:r>
                <a:r>
                  <a:rPr kumimoji="1" lang="en-US" altLang="ja-JP" sz="1050" dirty="0">
                    <a:solidFill>
                      <a:schemeClr val="tx1"/>
                    </a:solidFill>
                  </a:rPr>
                  <a:t>P.</a:t>
                </a:r>
                <a:r>
                  <a:rPr kumimoji="1" lang="ja-JP" altLang="en-US" sz="1050" dirty="0">
                    <a:solidFill>
                      <a:schemeClr val="tx1"/>
                    </a:solidFill>
                  </a:rPr>
                  <a:t>  </a:t>
                </a:r>
                <a:r>
                  <a:rPr kumimoji="1" lang="en-US" altLang="ja-JP" sz="1050" dirty="0">
                    <a:solidFill>
                      <a:schemeClr val="tx1"/>
                    </a:solidFill>
                  </a:rPr>
                  <a:t>13</a:t>
                </a:r>
              </a:p>
              <a:p>
                <a:pPr marL="0">
                  <a:spcAft>
                    <a:spcPts val="600"/>
                  </a:spcAft>
                  <a:tabLst>
                    <a:tab pos="4746625" algn="l"/>
                  </a:tabLst>
                </a:pPr>
                <a:r>
                  <a:rPr kumimoji="1" lang="en-US" altLang="ja-JP" sz="1050" b="1" dirty="0">
                    <a:solidFill>
                      <a:srgbClr val="58A854"/>
                    </a:solidFill>
                  </a:rPr>
                  <a:t>2</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打刻を行う</a:t>
                </a:r>
                <a:r>
                  <a:rPr kumimoji="1" lang="en-US" altLang="ja-JP" sz="1050" dirty="0">
                    <a:solidFill>
                      <a:schemeClr val="tx1"/>
                    </a:solidFill>
                  </a:rPr>
                  <a:t>	…… P.  14</a:t>
                </a:r>
              </a:p>
              <a:p>
                <a:pPr marL="0">
                  <a:spcAft>
                    <a:spcPts val="600"/>
                  </a:spcAft>
                  <a:tabLst>
                    <a:tab pos="4746625" algn="l"/>
                  </a:tabLst>
                </a:pPr>
                <a:r>
                  <a:rPr kumimoji="1" lang="en-US" altLang="ja-JP" sz="1050" b="1" dirty="0">
                    <a:solidFill>
                      <a:srgbClr val="58A854"/>
                    </a:solidFill>
                  </a:rPr>
                  <a:t>3</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打刻修正申請を提出する</a:t>
                </a:r>
                <a:r>
                  <a:rPr kumimoji="1" lang="en-US" altLang="ja-JP" sz="1050" dirty="0">
                    <a:solidFill>
                      <a:schemeClr val="tx1"/>
                    </a:solidFill>
                  </a:rPr>
                  <a:t>	……</a:t>
                </a:r>
                <a:r>
                  <a:rPr kumimoji="1" lang="ja-JP" altLang="en-US" sz="1050" dirty="0">
                    <a:solidFill>
                      <a:schemeClr val="tx1"/>
                    </a:solidFill>
                  </a:rPr>
                  <a:t> </a:t>
                </a:r>
                <a:r>
                  <a:rPr kumimoji="1" lang="en-US" altLang="ja-JP" sz="1050" dirty="0">
                    <a:solidFill>
                      <a:schemeClr val="tx1"/>
                    </a:solidFill>
                  </a:rPr>
                  <a:t>P.  15</a:t>
                </a:r>
              </a:p>
              <a:p>
                <a:pPr marL="0">
                  <a:spcAft>
                    <a:spcPts val="600"/>
                  </a:spcAft>
                  <a:tabLst>
                    <a:tab pos="4746625" algn="l"/>
                  </a:tabLst>
                </a:pPr>
                <a:r>
                  <a:rPr kumimoji="1" lang="en-US" altLang="ja-JP" sz="1050" b="1" dirty="0">
                    <a:solidFill>
                      <a:srgbClr val="58A854"/>
                    </a:solidFill>
                  </a:rPr>
                  <a:t>4</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欠勤申請を提出する</a:t>
                </a:r>
                <a:r>
                  <a:rPr kumimoji="1" lang="en-US" altLang="ja-JP" sz="1050" dirty="0">
                    <a:solidFill>
                      <a:schemeClr val="tx1"/>
                    </a:solidFill>
                  </a:rPr>
                  <a:t>	……</a:t>
                </a:r>
                <a:r>
                  <a:rPr kumimoji="1" lang="ja-JP" altLang="en-US" sz="1050" dirty="0">
                    <a:solidFill>
                      <a:schemeClr val="tx1"/>
                    </a:solidFill>
                  </a:rPr>
                  <a:t> </a:t>
                </a:r>
                <a:r>
                  <a:rPr kumimoji="1" lang="en-US" altLang="ja-JP" sz="1050" dirty="0">
                    <a:solidFill>
                      <a:schemeClr val="tx1"/>
                    </a:solidFill>
                  </a:rPr>
                  <a:t>P.</a:t>
                </a:r>
                <a:r>
                  <a:rPr kumimoji="1" lang="ja-JP" altLang="en-US" sz="1050" dirty="0">
                    <a:solidFill>
                      <a:schemeClr val="tx1"/>
                    </a:solidFill>
                  </a:rPr>
                  <a:t>  </a:t>
                </a:r>
                <a:r>
                  <a:rPr kumimoji="1" lang="en-US" altLang="ja-JP" sz="1050" dirty="0">
                    <a:solidFill>
                      <a:schemeClr val="tx1"/>
                    </a:solidFill>
                  </a:rPr>
                  <a:t>17</a:t>
                </a:r>
              </a:p>
              <a:p>
                <a:pPr marL="0">
                  <a:spcAft>
                    <a:spcPts val="600"/>
                  </a:spcAft>
                  <a:tabLst>
                    <a:tab pos="4746625" algn="l"/>
                  </a:tabLst>
                </a:pPr>
                <a:r>
                  <a:rPr kumimoji="1" lang="en-US" altLang="ja-JP" sz="1050" b="1" dirty="0">
                    <a:solidFill>
                      <a:srgbClr val="58A854"/>
                    </a:solidFill>
                  </a:rPr>
                  <a:t>5</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遅刻取消申請を提出する</a:t>
                </a:r>
                <a:r>
                  <a:rPr kumimoji="1" lang="en-US" altLang="ja-JP" sz="1050" dirty="0">
                    <a:solidFill>
                      <a:schemeClr val="tx1"/>
                    </a:solidFill>
                  </a:rPr>
                  <a:t>	…… P.  18</a:t>
                </a:r>
              </a:p>
              <a:p>
                <a:pPr marL="0">
                  <a:spcAft>
                    <a:spcPts val="600"/>
                  </a:spcAft>
                  <a:tabLst>
                    <a:tab pos="4746625" algn="l"/>
                  </a:tabLst>
                </a:pPr>
                <a:r>
                  <a:rPr kumimoji="1" lang="en-US" altLang="ja-JP" sz="1050" b="1" dirty="0">
                    <a:solidFill>
                      <a:srgbClr val="58A854"/>
                    </a:solidFill>
                  </a:rPr>
                  <a:t>6</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早退取消申請を提出する</a:t>
                </a:r>
                <a:r>
                  <a:rPr kumimoji="1" lang="en-US" altLang="ja-JP" sz="1050" dirty="0">
                    <a:solidFill>
                      <a:schemeClr val="tx1"/>
                    </a:solidFill>
                  </a:rPr>
                  <a:t>	……</a:t>
                </a:r>
                <a:r>
                  <a:rPr kumimoji="1" lang="ja-JP" altLang="en-US" sz="1050" dirty="0">
                    <a:solidFill>
                      <a:schemeClr val="tx1"/>
                    </a:solidFill>
                  </a:rPr>
                  <a:t> </a:t>
                </a:r>
                <a:r>
                  <a:rPr kumimoji="1" lang="en-US" altLang="ja-JP" sz="1050" dirty="0">
                    <a:solidFill>
                      <a:schemeClr val="tx1"/>
                    </a:solidFill>
                  </a:rPr>
                  <a:t>P.  19</a:t>
                </a:r>
              </a:p>
              <a:p>
                <a:pPr marL="0">
                  <a:spcAft>
                    <a:spcPts val="600"/>
                  </a:spcAft>
                  <a:tabLst>
                    <a:tab pos="4746625" algn="l"/>
                  </a:tabLst>
                </a:pPr>
                <a:r>
                  <a:rPr kumimoji="1" lang="en-US" altLang="ja-JP" sz="1050" b="1" dirty="0">
                    <a:solidFill>
                      <a:srgbClr val="58A854"/>
                    </a:solidFill>
                  </a:rPr>
                  <a:t>7</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実績確定申請を提出する</a:t>
                </a:r>
                <a:r>
                  <a:rPr kumimoji="1" lang="en-US" altLang="ja-JP" sz="1050" dirty="0">
                    <a:solidFill>
                      <a:schemeClr val="tx1"/>
                    </a:solidFill>
                  </a:rPr>
                  <a:t>	……</a:t>
                </a:r>
                <a:r>
                  <a:rPr kumimoji="1" lang="ja-JP" altLang="en-US" sz="1050" dirty="0">
                    <a:solidFill>
                      <a:schemeClr val="tx1"/>
                    </a:solidFill>
                  </a:rPr>
                  <a:t> </a:t>
                </a:r>
                <a:r>
                  <a:rPr kumimoji="1" lang="en-US" altLang="ja-JP" sz="1050" dirty="0">
                    <a:solidFill>
                      <a:schemeClr val="tx1"/>
                    </a:solidFill>
                  </a:rPr>
                  <a:t>P.</a:t>
                </a:r>
                <a:r>
                  <a:rPr kumimoji="1" lang="ja-JP" altLang="en-US" sz="1050" dirty="0">
                    <a:solidFill>
                      <a:schemeClr val="tx1"/>
                    </a:solidFill>
                  </a:rPr>
                  <a:t>  </a:t>
                </a:r>
                <a:r>
                  <a:rPr kumimoji="1" lang="en-US" altLang="ja-JP" sz="1050" dirty="0">
                    <a:solidFill>
                      <a:schemeClr val="tx1"/>
                    </a:solidFill>
                  </a:rPr>
                  <a:t>20</a:t>
                </a:r>
              </a:p>
              <a:p>
                <a:pPr marL="0">
                  <a:spcAft>
                    <a:spcPts val="600"/>
                  </a:spcAft>
                  <a:tabLst>
                    <a:tab pos="4746625" algn="l"/>
                  </a:tabLst>
                </a:pPr>
                <a:r>
                  <a:rPr kumimoji="1" lang="en-US" altLang="ja-JP" sz="1050" b="1" dirty="0">
                    <a:solidFill>
                      <a:srgbClr val="58A854"/>
                    </a:solidFill>
                  </a:rPr>
                  <a:t>8</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残業申請を提出する</a:t>
                </a:r>
                <a:r>
                  <a:rPr kumimoji="1" lang="en-US" altLang="ja-JP" sz="1050" dirty="0">
                    <a:solidFill>
                      <a:schemeClr val="tx1"/>
                    </a:solidFill>
                  </a:rPr>
                  <a:t>	…… P.  21</a:t>
                </a:r>
              </a:p>
              <a:p>
                <a:pPr marL="0">
                  <a:spcAft>
                    <a:spcPts val="600"/>
                  </a:spcAft>
                  <a:tabLst>
                    <a:tab pos="4746625" algn="l"/>
                  </a:tabLst>
                </a:pPr>
                <a:r>
                  <a:rPr kumimoji="1" lang="en-US" altLang="ja-JP" sz="1050" b="1" dirty="0">
                    <a:solidFill>
                      <a:srgbClr val="58A854"/>
                    </a:solidFill>
                  </a:rPr>
                  <a:t>9</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休日出勤申請を提出する</a:t>
                </a:r>
                <a:r>
                  <a:rPr kumimoji="1" lang="en-US" altLang="ja-JP" sz="1050" dirty="0">
                    <a:solidFill>
                      <a:schemeClr val="tx1"/>
                    </a:solidFill>
                  </a:rPr>
                  <a:t>	……</a:t>
                </a:r>
                <a:r>
                  <a:rPr kumimoji="1" lang="ja-JP" altLang="en-US" sz="1050" dirty="0">
                    <a:solidFill>
                      <a:schemeClr val="tx1"/>
                    </a:solidFill>
                  </a:rPr>
                  <a:t> </a:t>
                </a:r>
                <a:r>
                  <a:rPr kumimoji="1" lang="en-US" altLang="ja-JP" sz="1050" dirty="0">
                    <a:solidFill>
                      <a:schemeClr val="tx1"/>
                    </a:solidFill>
                  </a:rPr>
                  <a:t>P.  24</a:t>
                </a:r>
              </a:p>
              <a:p>
                <a:pPr marL="0">
                  <a:spcAft>
                    <a:spcPts val="600"/>
                  </a:spcAft>
                  <a:tabLst>
                    <a:tab pos="4746625" algn="l"/>
                  </a:tabLst>
                </a:pPr>
                <a:r>
                  <a:rPr kumimoji="1" lang="en-US" altLang="ja-JP" sz="1050" b="1" dirty="0">
                    <a:solidFill>
                      <a:srgbClr val="58A854"/>
                    </a:solidFill>
                  </a:rPr>
                  <a:t>10</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休日休暇申請を提出する</a:t>
                </a:r>
                <a:r>
                  <a:rPr kumimoji="1" lang="en-US" altLang="ja-JP" sz="1050" dirty="0">
                    <a:solidFill>
                      <a:schemeClr val="tx1"/>
                    </a:solidFill>
                  </a:rPr>
                  <a:t>	……</a:t>
                </a:r>
                <a:r>
                  <a:rPr kumimoji="1" lang="ja-JP" altLang="en-US" sz="1050" dirty="0">
                    <a:solidFill>
                      <a:schemeClr val="tx1"/>
                    </a:solidFill>
                  </a:rPr>
                  <a:t> </a:t>
                </a:r>
                <a:r>
                  <a:rPr kumimoji="1" lang="en-US" altLang="ja-JP" sz="1050" dirty="0">
                    <a:solidFill>
                      <a:schemeClr val="tx1"/>
                    </a:solidFill>
                  </a:rPr>
                  <a:t>P.</a:t>
                </a:r>
                <a:r>
                  <a:rPr kumimoji="1" lang="ja-JP" altLang="en-US" sz="1050" dirty="0">
                    <a:solidFill>
                      <a:schemeClr val="tx1"/>
                    </a:solidFill>
                  </a:rPr>
                  <a:t>  </a:t>
                </a:r>
                <a:r>
                  <a:rPr kumimoji="1" lang="en-US" altLang="ja-JP" sz="1050" dirty="0">
                    <a:solidFill>
                      <a:schemeClr val="tx1"/>
                    </a:solidFill>
                  </a:rPr>
                  <a:t>27</a:t>
                </a:r>
              </a:p>
              <a:p>
                <a:pPr marL="0">
                  <a:spcAft>
                    <a:spcPts val="600"/>
                  </a:spcAft>
                  <a:tabLst>
                    <a:tab pos="4746625" algn="l"/>
                  </a:tabLst>
                </a:pPr>
                <a:r>
                  <a:rPr kumimoji="1" lang="en-US" altLang="ja-JP" sz="1050" b="1" dirty="0">
                    <a:solidFill>
                      <a:srgbClr val="58A854"/>
                    </a:solidFill>
                  </a:rPr>
                  <a:t>11</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スケジュール申請を提出する</a:t>
                </a:r>
                <a:r>
                  <a:rPr kumimoji="1" lang="en-US" altLang="ja-JP" sz="1050" dirty="0">
                    <a:solidFill>
                      <a:schemeClr val="tx1"/>
                    </a:solidFill>
                  </a:rPr>
                  <a:t>	…… P.  30</a:t>
                </a:r>
              </a:p>
              <a:p>
                <a:pPr marL="0">
                  <a:spcAft>
                    <a:spcPts val="600"/>
                  </a:spcAft>
                  <a:tabLst>
                    <a:tab pos="4746625" algn="l"/>
                  </a:tabLst>
                </a:pPr>
                <a:r>
                  <a:rPr kumimoji="1" lang="en-US" altLang="ja-JP" sz="1050" b="1" dirty="0">
                    <a:solidFill>
                      <a:srgbClr val="58A854"/>
                    </a:solidFill>
                  </a:rPr>
                  <a:t>12</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申請履歴を確認する</a:t>
                </a:r>
                <a:r>
                  <a:rPr kumimoji="1" lang="en-US" altLang="ja-JP" sz="1050" dirty="0">
                    <a:latin typeface="HG丸ｺﾞｼｯｸM-PRO" panose="020F0600000000000000" pitchFamily="50" charset="-128"/>
                    <a:ea typeface="HG丸ｺﾞｼｯｸM-PRO" panose="020F0600000000000000" pitchFamily="50" charset="-128"/>
                  </a:rPr>
                  <a:t>/</a:t>
                </a:r>
                <a:r>
                  <a:rPr kumimoji="1" lang="ja-JP" altLang="en-US" sz="1050" dirty="0">
                    <a:latin typeface="HG丸ｺﾞｼｯｸM-PRO" panose="020F0600000000000000" pitchFamily="50" charset="-128"/>
                    <a:ea typeface="HG丸ｺﾞｼｯｸM-PRO" panose="020F0600000000000000" pitchFamily="50" charset="-128"/>
                  </a:rPr>
                  <a:t>申請を取り消す</a:t>
                </a:r>
                <a:r>
                  <a:rPr kumimoji="1" lang="en-US" altLang="ja-JP" sz="1050" dirty="0">
                    <a:solidFill>
                      <a:schemeClr val="tx1"/>
                    </a:solidFill>
                  </a:rPr>
                  <a:t>	……</a:t>
                </a:r>
                <a:r>
                  <a:rPr kumimoji="1" lang="ja-JP" altLang="en-US" sz="1050" dirty="0">
                    <a:solidFill>
                      <a:schemeClr val="tx1"/>
                    </a:solidFill>
                  </a:rPr>
                  <a:t> </a:t>
                </a:r>
                <a:r>
                  <a:rPr kumimoji="1" lang="en-US" altLang="ja-JP" sz="1050" dirty="0">
                    <a:solidFill>
                      <a:schemeClr val="tx1"/>
                    </a:solidFill>
                  </a:rPr>
                  <a:t>P.  32</a:t>
                </a:r>
              </a:p>
              <a:p>
                <a:pPr marL="0">
                  <a:spcAft>
                    <a:spcPts val="600"/>
                  </a:spcAft>
                  <a:tabLst>
                    <a:tab pos="4746625" algn="l"/>
                  </a:tabLst>
                </a:pPr>
                <a:r>
                  <a:rPr kumimoji="1" lang="en-US" altLang="ja-JP" sz="1050" b="1" dirty="0">
                    <a:solidFill>
                      <a:srgbClr val="58A854"/>
                    </a:solidFill>
                  </a:rPr>
                  <a:t>13</a:t>
                </a:r>
                <a:r>
                  <a:rPr kumimoji="1" lang="ja-JP" altLang="en-US" sz="1050" b="1" dirty="0">
                    <a:solidFill>
                      <a:srgbClr val="F2E425"/>
                    </a:solidFill>
                  </a:rPr>
                  <a:t>　</a:t>
                </a:r>
                <a:r>
                  <a:rPr kumimoji="1" lang="ja-JP" altLang="en-US" sz="1050" dirty="0"/>
                  <a:t>勤務情報を確認する</a:t>
                </a:r>
                <a:r>
                  <a:rPr kumimoji="1" lang="en-US" altLang="ja-JP" sz="1050" dirty="0">
                    <a:solidFill>
                      <a:schemeClr val="tx1"/>
                    </a:solidFill>
                  </a:rPr>
                  <a:t>	…… P.  33</a:t>
                </a:r>
              </a:p>
              <a:p>
                <a:pPr marL="0">
                  <a:spcAft>
                    <a:spcPts val="600"/>
                  </a:spcAft>
                  <a:tabLst>
                    <a:tab pos="4746625" algn="l"/>
                  </a:tabLst>
                </a:pPr>
                <a:r>
                  <a:rPr kumimoji="1" lang="en-US" altLang="ja-JP" sz="1050" b="1" dirty="0">
                    <a:solidFill>
                      <a:srgbClr val="58A854"/>
                    </a:solidFill>
                  </a:rPr>
                  <a:t>14</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休暇残数を確認する</a:t>
                </a:r>
                <a:r>
                  <a:rPr kumimoji="1" lang="en-US" altLang="ja-JP" sz="1050" dirty="0">
                    <a:solidFill>
                      <a:schemeClr val="tx1"/>
                    </a:solidFill>
                  </a:rPr>
                  <a:t>	……</a:t>
                </a:r>
                <a:r>
                  <a:rPr kumimoji="1" lang="ja-JP" altLang="en-US" sz="1050" dirty="0">
                    <a:solidFill>
                      <a:schemeClr val="tx1"/>
                    </a:solidFill>
                  </a:rPr>
                  <a:t> </a:t>
                </a:r>
                <a:r>
                  <a:rPr kumimoji="1" lang="en-US" altLang="ja-JP" sz="1050" dirty="0">
                    <a:solidFill>
                      <a:schemeClr val="tx1"/>
                    </a:solidFill>
                  </a:rPr>
                  <a:t>P.  34</a:t>
                </a:r>
              </a:p>
            </p:txBody>
          </p:sp>
        </p:grpSp>
        <p:grpSp>
          <p:nvGrpSpPr>
            <p:cNvPr id="23" name="グループ化 22">
              <a:extLst>
                <a:ext uri="{FF2B5EF4-FFF2-40B4-BE49-F238E27FC236}">
                  <a16:creationId xmlns:a16="http://schemas.microsoft.com/office/drawing/2014/main" id="{E2322B5E-7CFC-5DD1-232C-7FE6C7B8B9FB}"/>
                </a:ext>
              </a:extLst>
            </p:cNvPr>
            <p:cNvGrpSpPr/>
            <p:nvPr/>
          </p:nvGrpSpPr>
          <p:grpSpPr>
            <a:xfrm>
              <a:off x="344261" y="5894959"/>
              <a:ext cx="5852304" cy="3635989"/>
              <a:chOff x="426150" y="961393"/>
              <a:chExt cx="5852304" cy="3635989"/>
            </a:xfrm>
          </p:grpSpPr>
          <p:grpSp>
            <p:nvGrpSpPr>
              <p:cNvPr id="28" name="グループ化 27">
                <a:extLst>
                  <a:ext uri="{FF2B5EF4-FFF2-40B4-BE49-F238E27FC236}">
                    <a16:creationId xmlns:a16="http://schemas.microsoft.com/office/drawing/2014/main" id="{76E093E3-95A8-14CE-BE1E-F8853CF9349C}"/>
                  </a:ext>
                </a:extLst>
              </p:cNvPr>
              <p:cNvGrpSpPr/>
              <p:nvPr/>
            </p:nvGrpSpPr>
            <p:grpSpPr>
              <a:xfrm>
                <a:off x="426150" y="961393"/>
                <a:ext cx="3710154" cy="276999"/>
                <a:chOff x="682206" y="1315610"/>
                <a:chExt cx="3710154" cy="276999"/>
              </a:xfrm>
            </p:grpSpPr>
            <p:sp>
              <p:nvSpPr>
                <p:cNvPr id="30" name="四角形: 角を丸くする 29">
                  <a:extLst>
                    <a:ext uri="{FF2B5EF4-FFF2-40B4-BE49-F238E27FC236}">
                      <a16:creationId xmlns:a16="http://schemas.microsoft.com/office/drawing/2014/main" id="{D0EEAE33-3B46-A75B-D1FF-125B1ACAEA41}"/>
                    </a:ext>
                  </a:extLst>
                </p:cNvPr>
                <p:cNvSpPr/>
                <p:nvPr/>
              </p:nvSpPr>
              <p:spPr>
                <a:xfrm>
                  <a:off x="682206" y="1366456"/>
                  <a:ext cx="223242" cy="200047"/>
                </a:xfrm>
                <a:prstGeom prst="roundRect">
                  <a:avLst/>
                </a:prstGeom>
                <a:solidFill>
                  <a:srgbClr val="58A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t>3</a:t>
                  </a:r>
                  <a:endParaRPr kumimoji="1" lang="ja-JP" altLang="en-US" sz="1200" b="1" dirty="0"/>
                </a:p>
              </p:txBody>
            </p:sp>
            <p:sp>
              <p:nvSpPr>
                <p:cNvPr id="31" name="テキスト ボックス 30">
                  <a:extLst>
                    <a:ext uri="{FF2B5EF4-FFF2-40B4-BE49-F238E27FC236}">
                      <a16:creationId xmlns:a16="http://schemas.microsoft.com/office/drawing/2014/main" id="{3A907E45-936D-F014-F18C-9DE22F343D48}"/>
                    </a:ext>
                  </a:extLst>
                </p:cNvPr>
                <p:cNvSpPr txBox="1"/>
                <p:nvPr/>
              </p:nvSpPr>
              <p:spPr>
                <a:xfrm>
                  <a:off x="905448" y="1315610"/>
                  <a:ext cx="3486912" cy="276999"/>
                </a:xfrm>
                <a:prstGeom prst="rect">
                  <a:avLst/>
                </a:prstGeom>
                <a:noFill/>
              </p:spPr>
              <p:txBody>
                <a:bodyPr wrap="square" rtlCol="0">
                  <a:spAutoFit/>
                </a:bodyPr>
                <a:lstStyle/>
                <a:p>
                  <a:r>
                    <a:rPr kumimoji="1" lang="ja-JP" altLang="en-US" sz="1200" b="1" dirty="0">
                      <a:solidFill>
                        <a:srgbClr val="58A854"/>
                      </a:solidFill>
                      <a:latin typeface="HG丸ｺﾞｼｯｸM-PRO" panose="020F0600000000000000" pitchFamily="50" charset="-128"/>
                      <a:ea typeface="HG丸ｺﾞｼｯｸM-PRO" panose="020F0600000000000000" pitchFamily="50" charset="-128"/>
                      <a:hlinkClick r:id="rId4" action="ppaction://hlinksldjump"/>
                    </a:rPr>
                    <a:t>従業員画面操作｜スマホアプリ</a:t>
                  </a:r>
                  <a:endParaRPr kumimoji="1" lang="ja-JP" altLang="en-US" sz="1200" b="1" dirty="0">
                    <a:solidFill>
                      <a:srgbClr val="58A854"/>
                    </a:solidFill>
                    <a:latin typeface="HG丸ｺﾞｼｯｸM-PRO" panose="020F0600000000000000" pitchFamily="50" charset="-128"/>
                    <a:ea typeface="HG丸ｺﾞｼｯｸM-PRO" panose="020F0600000000000000" pitchFamily="50" charset="-128"/>
                  </a:endParaRPr>
                </a:p>
              </p:txBody>
            </p:sp>
          </p:grpSp>
          <p:sp>
            <p:nvSpPr>
              <p:cNvPr id="29" name="テキスト プレースホルダー 44">
                <a:extLst>
                  <a:ext uri="{FF2B5EF4-FFF2-40B4-BE49-F238E27FC236}">
                    <a16:creationId xmlns:a16="http://schemas.microsoft.com/office/drawing/2014/main" id="{5A2AC8DB-889A-FEE5-9D7A-7B590E9B844E}"/>
                  </a:ext>
                </a:extLst>
              </p:cNvPr>
              <p:cNvSpPr txBox="1">
                <a:spLocks/>
              </p:cNvSpPr>
              <p:nvPr/>
            </p:nvSpPr>
            <p:spPr>
              <a:xfrm>
                <a:off x="657000" y="1258006"/>
                <a:ext cx="5621454" cy="333937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200" b="0" i="0" u="none" strike="noStrike" cap="none" baseline="0">
                    <a:solidFill>
                      <a:schemeClr val="dk1"/>
                    </a:solidFill>
                    <a:latin typeface="HG丸ｺﾞｼｯｸM-PRO" panose="020F0600000000000000" pitchFamily="50" charset="-128"/>
                    <a:ea typeface="HG丸ｺﾞｼｯｸM-PRO" panose="020F0600000000000000" pitchFamily="50" charset="-128"/>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a:spcAft>
                    <a:spcPts val="600"/>
                  </a:spcAft>
                  <a:tabLst>
                    <a:tab pos="4746625" algn="l"/>
                  </a:tabLst>
                </a:pPr>
                <a:r>
                  <a:rPr kumimoji="1" lang="en-US" altLang="ja-JP" sz="1050" b="1" dirty="0">
                    <a:solidFill>
                      <a:srgbClr val="58A854"/>
                    </a:solidFill>
                  </a:rPr>
                  <a:t>1</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スマホアプリのダウンロードを行う</a:t>
                </a:r>
                <a:r>
                  <a:rPr kumimoji="1" lang="en-US" altLang="ja-JP" sz="1050" dirty="0">
                    <a:solidFill>
                      <a:schemeClr val="tx1"/>
                    </a:solidFill>
                  </a:rPr>
                  <a:t>	……</a:t>
                </a:r>
                <a:r>
                  <a:rPr kumimoji="1" lang="ja-JP" altLang="en-US" sz="1050" dirty="0">
                    <a:solidFill>
                      <a:schemeClr val="tx1"/>
                    </a:solidFill>
                  </a:rPr>
                  <a:t> </a:t>
                </a:r>
                <a:r>
                  <a:rPr kumimoji="1" lang="en-US" altLang="ja-JP" sz="1050" dirty="0">
                    <a:solidFill>
                      <a:schemeClr val="tx1"/>
                    </a:solidFill>
                  </a:rPr>
                  <a:t>P.</a:t>
                </a:r>
                <a:r>
                  <a:rPr kumimoji="1" lang="ja-JP" altLang="en-US" sz="1050" dirty="0">
                    <a:solidFill>
                      <a:schemeClr val="tx1"/>
                    </a:solidFill>
                  </a:rPr>
                  <a:t>  </a:t>
                </a:r>
                <a:r>
                  <a:rPr kumimoji="1" lang="en-US" altLang="ja-JP" sz="1050" dirty="0">
                    <a:solidFill>
                      <a:schemeClr val="tx1"/>
                    </a:solidFill>
                  </a:rPr>
                  <a:t>36</a:t>
                </a:r>
              </a:p>
              <a:p>
                <a:pPr marL="0">
                  <a:spcAft>
                    <a:spcPts val="600"/>
                  </a:spcAft>
                  <a:tabLst>
                    <a:tab pos="4746625" algn="l"/>
                  </a:tabLst>
                </a:pPr>
                <a:r>
                  <a:rPr kumimoji="1" lang="en-US" altLang="ja-JP" sz="1050" b="1" dirty="0">
                    <a:solidFill>
                      <a:srgbClr val="58A854"/>
                    </a:solidFill>
                  </a:rPr>
                  <a:t>2</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ログインを行う</a:t>
                </a:r>
                <a:r>
                  <a:rPr kumimoji="1" lang="en-US" altLang="ja-JP" sz="1050" dirty="0">
                    <a:solidFill>
                      <a:schemeClr val="tx1"/>
                    </a:solidFill>
                  </a:rPr>
                  <a:t>	…… P.  37</a:t>
                </a:r>
              </a:p>
              <a:p>
                <a:pPr marL="0">
                  <a:spcAft>
                    <a:spcPts val="600"/>
                  </a:spcAft>
                  <a:tabLst>
                    <a:tab pos="4746625" algn="l"/>
                  </a:tabLst>
                </a:pPr>
                <a:r>
                  <a:rPr kumimoji="1" lang="en-US" altLang="ja-JP" sz="1050" b="1" dirty="0">
                    <a:solidFill>
                      <a:srgbClr val="58A854"/>
                    </a:solidFill>
                  </a:rPr>
                  <a:t>3</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従業員</a:t>
                </a:r>
                <a:r>
                  <a:rPr kumimoji="1" lang="en-US" altLang="ja-JP" sz="1050" dirty="0">
                    <a:latin typeface="HG丸ｺﾞｼｯｸM-PRO" panose="020F0600000000000000" pitchFamily="50" charset="-128"/>
                    <a:ea typeface="HG丸ｺﾞｼｯｸM-PRO" panose="020F0600000000000000" pitchFamily="50" charset="-128"/>
                  </a:rPr>
                  <a:t>TOP</a:t>
                </a:r>
                <a:r>
                  <a:rPr kumimoji="1" lang="ja-JP" altLang="en-US" sz="1050" dirty="0">
                    <a:latin typeface="HG丸ｺﾞｼｯｸM-PRO" panose="020F0600000000000000" pitchFamily="50" charset="-128"/>
                    <a:ea typeface="HG丸ｺﾞｼｯｸM-PRO" panose="020F0600000000000000" pitchFamily="50" charset="-128"/>
                  </a:rPr>
                  <a:t>画面について</a:t>
                </a:r>
                <a:r>
                  <a:rPr kumimoji="1" lang="en-US" altLang="ja-JP" sz="1050" dirty="0">
                    <a:solidFill>
                      <a:schemeClr val="tx1"/>
                    </a:solidFill>
                  </a:rPr>
                  <a:t>	……</a:t>
                </a:r>
                <a:r>
                  <a:rPr kumimoji="1" lang="ja-JP" altLang="en-US" sz="1050" dirty="0">
                    <a:solidFill>
                      <a:schemeClr val="tx1"/>
                    </a:solidFill>
                  </a:rPr>
                  <a:t> </a:t>
                </a:r>
                <a:r>
                  <a:rPr kumimoji="1" lang="en-US" altLang="ja-JP" sz="1050" dirty="0">
                    <a:solidFill>
                      <a:schemeClr val="tx1"/>
                    </a:solidFill>
                  </a:rPr>
                  <a:t>P.  38</a:t>
                </a:r>
              </a:p>
              <a:p>
                <a:pPr marL="0">
                  <a:spcAft>
                    <a:spcPts val="600"/>
                  </a:spcAft>
                  <a:tabLst>
                    <a:tab pos="4746625" algn="l"/>
                  </a:tabLst>
                </a:pPr>
                <a:r>
                  <a:rPr kumimoji="1" lang="en-US" altLang="ja-JP" sz="1050" b="1" dirty="0">
                    <a:solidFill>
                      <a:srgbClr val="58A854"/>
                    </a:solidFill>
                  </a:rPr>
                  <a:t>4</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打刻を行う</a:t>
                </a:r>
                <a:r>
                  <a:rPr kumimoji="1" lang="en-US" altLang="ja-JP" sz="1050" dirty="0">
                    <a:solidFill>
                      <a:schemeClr val="tx1"/>
                    </a:solidFill>
                  </a:rPr>
                  <a:t>	……</a:t>
                </a:r>
                <a:r>
                  <a:rPr kumimoji="1" lang="ja-JP" altLang="en-US" sz="1050" dirty="0">
                    <a:solidFill>
                      <a:schemeClr val="tx1"/>
                    </a:solidFill>
                  </a:rPr>
                  <a:t> </a:t>
                </a:r>
                <a:r>
                  <a:rPr kumimoji="1" lang="en-US" altLang="ja-JP" sz="1050" dirty="0">
                    <a:solidFill>
                      <a:schemeClr val="tx1"/>
                    </a:solidFill>
                  </a:rPr>
                  <a:t>P.</a:t>
                </a:r>
                <a:r>
                  <a:rPr kumimoji="1" lang="ja-JP" altLang="en-US" sz="1050" dirty="0">
                    <a:solidFill>
                      <a:schemeClr val="tx1"/>
                    </a:solidFill>
                  </a:rPr>
                  <a:t>  </a:t>
                </a:r>
                <a:r>
                  <a:rPr kumimoji="1" lang="en-US" altLang="ja-JP" sz="1050" dirty="0">
                    <a:solidFill>
                      <a:schemeClr val="tx1"/>
                    </a:solidFill>
                  </a:rPr>
                  <a:t>39</a:t>
                </a:r>
              </a:p>
              <a:p>
                <a:pPr marL="0">
                  <a:spcAft>
                    <a:spcPts val="600"/>
                  </a:spcAft>
                  <a:tabLst>
                    <a:tab pos="4746625" algn="l"/>
                  </a:tabLst>
                </a:pPr>
                <a:r>
                  <a:rPr kumimoji="1" lang="en-US" altLang="ja-JP" sz="1050" b="1" dirty="0">
                    <a:solidFill>
                      <a:srgbClr val="58A854"/>
                    </a:solidFill>
                  </a:rPr>
                  <a:t>5</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打刻修正申請を提出する</a:t>
                </a:r>
                <a:r>
                  <a:rPr kumimoji="1" lang="en-US" altLang="ja-JP" sz="1050" dirty="0">
                    <a:solidFill>
                      <a:schemeClr val="tx1"/>
                    </a:solidFill>
                  </a:rPr>
                  <a:t>	…… P.  40</a:t>
                </a:r>
              </a:p>
              <a:p>
                <a:pPr marL="0">
                  <a:spcAft>
                    <a:spcPts val="600"/>
                  </a:spcAft>
                  <a:tabLst>
                    <a:tab pos="4746625" algn="l"/>
                  </a:tabLst>
                </a:pPr>
                <a:r>
                  <a:rPr kumimoji="1" lang="en-US" altLang="ja-JP" sz="1050" b="1" dirty="0">
                    <a:solidFill>
                      <a:srgbClr val="58A854"/>
                    </a:solidFill>
                  </a:rPr>
                  <a:t>6</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欠勤申請を提出する</a:t>
                </a:r>
                <a:r>
                  <a:rPr kumimoji="1" lang="en-US" altLang="ja-JP" sz="1050" dirty="0">
                    <a:solidFill>
                      <a:schemeClr val="tx1"/>
                    </a:solidFill>
                  </a:rPr>
                  <a:t>	……</a:t>
                </a:r>
                <a:r>
                  <a:rPr kumimoji="1" lang="ja-JP" altLang="en-US" sz="1050" dirty="0">
                    <a:solidFill>
                      <a:schemeClr val="tx1"/>
                    </a:solidFill>
                  </a:rPr>
                  <a:t> </a:t>
                </a:r>
                <a:r>
                  <a:rPr kumimoji="1" lang="en-US" altLang="ja-JP" sz="1050" dirty="0">
                    <a:solidFill>
                      <a:schemeClr val="tx1"/>
                    </a:solidFill>
                  </a:rPr>
                  <a:t>P.  41</a:t>
                </a:r>
              </a:p>
              <a:p>
                <a:pPr marL="0">
                  <a:spcAft>
                    <a:spcPts val="600"/>
                  </a:spcAft>
                  <a:tabLst>
                    <a:tab pos="4746625" algn="l"/>
                  </a:tabLst>
                </a:pPr>
                <a:r>
                  <a:rPr kumimoji="1" lang="en-US" altLang="ja-JP" sz="1050" b="1" dirty="0">
                    <a:solidFill>
                      <a:srgbClr val="58A854"/>
                    </a:solidFill>
                  </a:rPr>
                  <a:t>7</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遅刻取消申請を提出する</a:t>
                </a:r>
                <a:r>
                  <a:rPr kumimoji="1" lang="en-US" altLang="ja-JP" sz="1050" dirty="0">
                    <a:solidFill>
                      <a:schemeClr val="tx1"/>
                    </a:solidFill>
                  </a:rPr>
                  <a:t>	……</a:t>
                </a:r>
                <a:r>
                  <a:rPr kumimoji="1" lang="ja-JP" altLang="en-US" sz="1050" dirty="0">
                    <a:solidFill>
                      <a:schemeClr val="tx1"/>
                    </a:solidFill>
                  </a:rPr>
                  <a:t> </a:t>
                </a:r>
                <a:r>
                  <a:rPr kumimoji="1" lang="en-US" altLang="ja-JP" sz="1050" dirty="0">
                    <a:solidFill>
                      <a:schemeClr val="tx1"/>
                    </a:solidFill>
                  </a:rPr>
                  <a:t>P.</a:t>
                </a:r>
                <a:r>
                  <a:rPr kumimoji="1" lang="ja-JP" altLang="en-US" sz="1050" dirty="0">
                    <a:solidFill>
                      <a:schemeClr val="tx1"/>
                    </a:solidFill>
                  </a:rPr>
                  <a:t>  </a:t>
                </a:r>
                <a:r>
                  <a:rPr kumimoji="1" lang="en-US" altLang="ja-JP" sz="1050" dirty="0">
                    <a:solidFill>
                      <a:schemeClr val="tx1"/>
                    </a:solidFill>
                  </a:rPr>
                  <a:t>42</a:t>
                </a:r>
              </a:p>
              <a:p>
                <a:pPr marL="0">
                  <a:spcAft>
                    <a:spcPts val="600"/>
                  </a:spcAft>
                  <a:tabLst>
                    <a:tab pos="4746625" algn="l"/>
                  </a:tabLst>
                </a:pPr>
                <a:r>
                  <a:rPr kumimoji="1" lang="en-US" altLang="ja-JP" sz="1050" b="1" dirty="0">
                    <a:solidFill>
                      <a:srgbClr val="58A854"/>
                    </a:solidFill>
                  </a:rPr>
                  <a:t>8</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早退取消申請を提出する</a:t>
                </a:r>
                <a:r>
                  <a:rPr kumimoji="1" lang="en-US" altLang="ja-JP" sz="1050" dirty="0">
                    <a:solidFill>
                      <a:schemeClr val="tx1"/>
                    </a:solidFill>
                  </a:rPr>
                  <a:t>	…… P.  43</a:t>
                </a:r>
              </a:p>
              <a:p>
                <a:pPr marL="0">
                  <a:spcAft>
                    <a:spcPts val="600"/>
                  </a:spcAft>
                  <a:tabLst>
                    <a:tab pos="4746625" algn="l"/>
                  </a:tabLst>
                </a:pPr>
                <a:r>
                  <a:rPr kumimoji="1" lang="en-US" altLang="ja-JP" sz="1050" b="1" dirty="0">
                    <a:solidFill>
                      <a:srgbClr val="58A854"/>
                    </a:solidFill>
                  </a:rPr>
                  <a:t>9</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実績確定申請を提出する</a:t>
                </a:r>
                <a:r>
                  <a:rPr kumimoji="1" lang="en-US" altLang="ja-JP" sz="1050" dirty="0">
                    <a:solidFill>
                      <a:schemeClr val="tx1"/>
                    </a:solidFill>
                  </a:rPr>
                  <a:t>	……</a:t>
                </a:r>
                <a:r>
                  <a:rPr kumimoji="1" lang="ja-JP" altLang="en-US" sz="1050" dirty="0">
                    <a:solidFill>
                      <a:schemeClr val="tx1"/>
                    </a:solidFill>
                  </a:rPr>
                  <a:t> </a:t>
                </a:r>
                <a:r>
                  <a:rPr kumimoji="1" lang="en-US" altLang="ja-JP" sz="1050" dirty="0">
                    <a:solidFill>
                      <a:schemeClr val="tx1"/>
                    </a:solidFill>
                  </a:rPr>
                  <a:t>P.  44</a:t>
                </a:r>
              </a:p>
              <a:p>
                <a:pPr marL="0">
                  <a:spcAft>
                    <a:spcPts val="600"/>
                  </a:spcAft>
                  <a:tabLst>
                    <a:tab pos="4746625" algn="l"/>
                  </a:tabLst>
                </a:pPr>
                <a:r>
                  <a:rPr kumimoji="1" lang="en-US" altLang="ja-JP" sz="1050" b="1" dirty="0">
                    <a:solidFill>
                      <a:srgbClr val="58A854"/>
                    </a:solidFill>
                  </a:rPr>
                  <a:t>10</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残業申請を提出する</a:t>
                </a:r>
                <a:r>
                  <a:rPr kumimoji="1" lang="en-US" altLang="ja-JP" sz="1050" dirty="0">
                    <a:solidFill>
                      <a:schemeClr val="tx1"/>
                    </a:solidFill>
                  </a:rPr>
                  <a:t>	……</a:t>
                </a:r>
                <a:r>
                  <a:rPr kumimoji="1" lang="ja-JP" altLang="en-US" sz="1050" dirty="0">
                    <a:solidFill>
                      <a:schemeClr val="tx1"/>
                    </a:solidFill>
                  </a:rPr>
                  <a:t> </a:t>
                </a:r>
                <a:r>
                  <a:rPr kumimoji="1" lang="en-US" altLang="ja-JP" sz="1050" dirty="0">
                    <a:solidFill>
                      <a:schemeClr val="tx1"/>
                    </a:solidFill>
                  </a:rPr>
                  <a:t>P.</a:t>
                </a:r>
                <a:r>
                  <a:rPr kumimoji="1" lang="ja-JP" altLang="en-US" sz="1050" dirty="0">
                    <a:solidFill>
                      <a:schemeClr val="tx1"/>
                    </a:solidFill>
                  </a:rPr>
                  <a:t>  </a:t>
                </a:r>
                <a:r>
                  <a:rPr kumimoji="1" lang="en-US" altLang="ja-JP" sz="1050" dirty="0">
                    <a:solidFill>
                      <a:schemeClr val="tx1"/>
                    </a:solidFill>
                  </a:rPr>
                  <a:t>45</a:t>
                </a:r>
              </a:p>
              <a:p>
                <a:pPr marL="0">
                  <a:spcAft>
                    <a:spcPts val="600"/>
                  </a:spcAft>
                  <a:tabLst>
                    <a:tab pos="4746625" algn="l"/>
                  </a:tabLst>
                </a:pPr>
                <a:r>
                  <a:rPr kumimoji="1" lang="en-US" altLang="ja-JP" sz="1050" b="1" dirty="0">
                    <a:solidFill>
                      <a:srgbClr val="58A854"/>
                    </a:solidFill>
                  </a:rPr>
                  <a:t>11</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休日出勤申請を提出する</a:t>
                </a:r>
                <a:r>
                  <a:rPr kumimoji="1" lang="en-US" altLang="ja-JP" sz="1050" dirty="0">
                    <a:solidFill>
                      <a:schemeClr val="tx1"/>
                    </a:solidFill>
                  </a:rPr>
                  <a:t>	…… P.  46</a:t>
                </a:r>
              </a:p>
              <a:p>
                <a:pPr marL="0">
                  <a:spcAft>
                    <a:spcPts val="600"/>
                  </a:spcAft>
                  <a:tabLst>
                    <a:tab pos="4746625" algn="l"/>
                  </a:tabLst>
                </a:pPr>
                <a:r>
                  <a:rPr kumimoji="1" lang="en-US" altLang="ja-JP" sz="1050" b="1" dirty="0">
                    <a:solidFill>
                      <a:srgbClr val="58A854"/>
                    </a:solidFill>
                  </a:rPr>
                  <a:t>12</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休日休暇申請を提出する</a:t>
                </a:r>
                <a:r>
                  <a:rPr kumimoji="1" lang="en-US" altLang="ja-JP" sz="1050" dirty="0">
                    <a:solidFill>
                      <a:schemeClr val="tx1"/>
                    </a:solidFill>
                  </a:rPr>
                  <a:t>	……</a:t>
                </a:r>
                <a:r>
                  <a:rPr kumimoji="1" lang="ja-JP" altLang="en-US" sz="1050" dirty="0">
                    <a:solidFill>
                      <a:schemeClr val="tx1"/>
                    </a:solidFill>
                  </a:rPr>
                  <a:t> </a:t>
                </a:r>
                <a:r>
                  <a:rPr kumimoji="1" lang="en-US" altLang="ja-JP" sz="1050" dirty="0">
                    <a:solidFill>
                      <a:schemeClr val="tx1"/>
                    </a:solidFill>
                  </a:rPr>
                  <a:t>P.  47</a:t>
                </a:r>
              </a:p>
              <a:p>
                <a:pPr marL="0">
                  <a:spcAft>
                    <a:spcPts val="600"/>
                  </a:spcAft>
                  <a:tabLst>
                    <a:tab pos="4746625" algn="l"/>
                  </a:tabLst>
                </a:pPr>
                <a:r>
                  <a:rPr kumimoji="1" lang="en-US" altLang="ja-JP" sz="1050" b="1" dirty="0">
                    <a:solidFill>
                      <a:srgbClr val="58A854"/>
                    </a:solidFill>
                  </a:rPr>
                  <a:t>13</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スケジュール申請を提出する</a:t>
                </a:r>
                <a:r>
                  <a:rPr kumimoji="1" lang="en-US" altLang="ja-JP" sz="1050" dirty="0">
                    <a:solidFill>
                      <a:schemeClr val="tx1"/>
                    </a:solidFill>
                  </a:rPr>
                  <a:t>	…… P.  48</a:t>
                </a:r>
              </a:p>
              <a:p>
                <a:pPr marL="0">
                  <a:spcAft>
                    <a:spcPts val="600"/>
                  </a:spcAft>
                  <a:tabLst>
                    <a:tab pos="4746625" algn="l"/>
                  </a:tabLst>
                </a:pPr>
                <a:r>
                  <a:rPr kumimoji="1" lang="en-US" altLang="ja-JP" sz="1050" b="1" dirty="0">
                    <a:solidFill>
                      <a:srgbClr val="58A854"/>
                    </a:solidFill>
                  </a:rPr>
                  <a:t>14</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申請履歴を確認する</a:t>
                </a:r>
                <a:r>
                  <a:rPr kumimoji="1" lang="en-US" altLang="ja-JP" sz="1050" dirty="0">
                    <a:solidFill>
                      <a:schemeClr val="tx1"/>
                    </a:solidFill>
                  </a:rPr>
                  <a:t>	……</a:t>
                </a:r>
                <a:r>
                  <a:rPr kumimoji="1" lang="ja-JP" altLang="en-US" sz="1050" dirty="0">
                    <a:solidFill>
                      <a:schemeClr val="tx1"/>
                    </a:solidFill>
                  </a:rPr>
                  <a:t> </a:t>
                </a:r>
                <a:r>
                  <a:rPr kumimoji="1" lang="en-US" altLang="ja-JP" sz="1050" dirty="0">
                    <a:solidFill>
                      <a:schemeClr val="tx1"/>
                    </a:solidFill>
                  </a:rPr>
                  <a:t>P.  49</a:t>
                </a:r>
              </a:p>
            </p:txBody>
          </p:sp>
        </p:grpSp>
      </p:grpSp>
    </p:spTree>
    <p:extLst>
      <p:ext uri="{BB962C8B-B14F-4D97-AF65-F5344CB8AC3E}">
        <p14:creationId xmlns:p14="http://schemas.microsoft.com/office/powerpoint/2010/main" val="19208118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B8E3D4D-3864-F8BC-A183-24F35F9D7244}"/>
              </a:ext>
            </a:extLst>
          </p:cNvPr>
          <p:cNvSpPr>
            <a:spLocks noGrp="1"/>
          </p:cNvSpPr>
          <p:nvPr>
            <p:ph type="body" sz="quarter" idx="13"/>
          </p:nvPr>
        </p:nvSpPr>
        <p:spPr>
          <a:xfrm>
            <a:off x="166434" y="9673850"/>
            <a:ext cx="1528253" cy="169277"/>
          </a:xfrm>
        </p:spPr>
        <p:txBody>
          <a:bodyPr/>
          <a:lstStyle/>
          <a:p>
            <a:r>
              <a:rPr kumimoji="1" lang="ja-JP" altLang="en-US" dirty="0"/>
              <a:t>ヘルプページは</a:t>
            </a:r>
            <a:r>
              <a:rPr kumimoji="1" lang="ja-JP" altLang="en-US" dirty="0">
                <a:hlinkClick r:id="rId2"/>
              </a:rPr>
              <a:t>こちら</a:t>
            </a:r>
            <a:endParaRPr kumimoji="1" lang="ja-JP" altLang="en-US" dirty="0"/>
          </a:p>
        </p:txBody>
      </p:sp>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p:txBody>
          <a:bodyPr/>
          <a:lstStyle/>
          <a:p>
            <a:r>
              <a:rPr kumimoji="1" lang="en-US" altLang="ja-JP" dirty="0"/>
              <a:t>3-5</a:t>
            </a:r>
            <a:r>
              <a:rPr kumimoji="1" lang="ja-JP" altLang="en-US" dirty="0"/>
              <a:t> 打刻修正申請を提出する </a:t>
            </a:r>
          </a:p>
        </p:txBody>
      </p:sp>
      <p:sp>
        <p:nvSpPr>
          <p:cNvPr id="11" name="スライド番号プレースホルダー 1">
            <a:extLst>
              <a:ext uri="{FF2B5EF4-FFF2-40B4-BE49-F238E27FC236}">
                <a16:creationId xmlns:a16="http://schemas.microsoft.com/office/drawing/2014/main" id="{035F7967-103B-8B27-902B-0BD450E070E3}"/>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40</a:t>
            </a:fld>
            <a:endParaRPr lang="ja-JP" altLang="en-US" dirty="0"/>
          </a:p>
        </p:txBody>
      </p:sp>
      <p:grpSp>
        <p:nvGrpSpPr>
          <p:cNvPr id="7" name="グループ化 6">
            <a:extLst>
              <a:ext uri="{FF2B5EF4-FFF2-40B4-BE49-F238E27FC236}">
                <a16:creationId xmlns:a16="http://schemas.microsoft.com/office/drawing/2014/main" id="{9B7A4CC8-5869-0958-1607-9E70E05692CB}"/>
              </a:ext>
            </a:extLst>
          </p:cNvPr>
          <p:cNvGrpSpPr/>
          <p:nvPr/>
        </p:nvGrpSpPr>
        <p:grpSpPr>
          <a:xfrm>
            <a:off x="369000" y="950400"/>
            <a:ext cx="6120000" cy="7680243"/>
            <a:chOff x="369000" y="1029454"/>
            <a:chExt cx="6120000" cy="7680243"/>
          </a:xfrm>
        </p:grpSpPr>
        <p:grpSp>
          <p:nvGrpSpPr>
            <p:cNvPr id="5" name="グループ化 4">
              <a:extLst>
                <a:ext uri="{FF2B5EF4-FFF2-40B4-BE49-F238E27FC236}">
                  <a16:creationId xmlns:a16="http://schemas.microsoft.com/office/drawing/2014/main" id="{4DDB1847-A61E-684F-6528-8F702D73429E}"/>
                </a:ext>
              </a:extLst>
            </p:cNvPr>
            <p:cNvGrpSpPr/>
            <p:nvPr/>
          </p:nvGrpSpPr>
          <p:grpSpPr>
            <a:xfrm>
              <a:off x="369000" y="1029454"/>
              <a:ext cx="6120000" cy="4127238"/>
              <a:chOff x="369000" y="948972"/>
              <a:chExt cx="6120000" cy="4127238"/>
            </a:xfrm>
          </p:grpSpPr>
          <p:sp>
            <p:nvSpPr>
              <p:cNvPr id="8" name="四角形: 角を丸くする 7">
                <a:extLst>
                  <a:ext uri="{FF2B5EF4-FFF2-40B4-BE49-F238E27FC236}">
                    <a16:creationId xmlns:a16="http://schemas.microsoft.com/office/drawing/2014/main" id="{A233C545-E7E3-3402-B6F0-CA79B261C798}"/>
                  </a:ext>
                </a:extLst>
              </p:cNvPr>
              <p:cNvSpPr/>
              <p:nvPr/>
            </p:nvSpPr>
            <p:spPr>
              <a:xfrm>
                <a:off x="369000" y="948972"/>
                <a:ext cx="6120000" cy="3923853"/>
              </a:xfrm>
              <a:prstGeom prst="roundRect">
                <a:avLst>
                  <a:gd name="adj" fmla="val 172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A5FD0662-2504-3198-B1F0-2ECE9372B7AB}"/>
                  </a:ext>
                </a:extLst>
              </p:cNvPr>
              <p:cNvSpPr txBox="1"/>
              <p:nvPr/>
            </p:nvSpPr>
            <p:spPr>
              <a:xfrm>
                <a:off x="369000" y="1080000"/>
                <a:ext cx="6120000" cy="430887"/>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トップ画面の</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各種申請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をタップし、申請を提出したい日付の</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各種申請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をタップします。申請種別より、</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打刻修正申請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を選択します。</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15" name="テキスト ボックス 14">
                <a:extLst>
                  <a:ext uri="{FF2B5EF4-FFF2-40B4-BE49-F238E27FC236}">
                    <a16:creationId xmlns:a16="http://schemas.microsoft.com/office/drawing/2014/main" id="{73000E04-B40B-F483-D21A-9E0966E6D8F0}"/>
                  </a:ext>
                </a:extLst>
              </p:cNvPr>
              <p:cNvSpPr txBox="1"/>
              <p:nvPr/>
            </p:nvSpPr>
            <p:spPr>
              <a:xfrm>
                <a:off x="465250" y="1031282"/>
                <a:ext cx="717374" cy="400110"/>
              </a:xfrm>
              <a:prstGeom prst="rect">
                <a:avLst/>
              </a:prstGeom>
              <a:noFill/>
            </p:spPr>
            <p:txBody>
              <a:bodyPr wrap="square" rtlCol="0">
                <a:spAutoFit/>
              </a:bodyPr>
              <a:lstStyle/>
              <a:p>
                <a:r>
                  <a:rPr kumimoji="1" lang="en-US" altLang="ja-JP" sz="2000" b="1" dirty="0">
                    <a:ln w="25400">
                      <a:solidFill>
                        <a:srgbClr val="58A854"/>
                      </a:solidFill>
                    </a:ln>
                    <a:solidFill>
                      <a:srgbClr val="58A854"/>
                    </a:solidFill>
                    <a:latin typeface="+mj-lt"/>
                  </a:rPr>
                  <a:t>1</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pic>
            <p:nvPicPr>
              <p:cNvPr id="16" name="グラフィックス 15" descr="再生 単色塗りつぶし">
                <a:extLst>
                  <a:ext uri="{FF2B5EF4-FFF2-40B4-BE49-F238E27FC236}">
                    <a16:creationId xmlns:a16="http://schemas.microsoft.com/office/drawing/2014/main" id="{0CCCA085-61BC-D022-92D6-335D812D69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38922" y="4731723"/>
                <a:ext cx="231775" cy="457200"/>
              </a:xfrm>
              <a:prstGeom prst="rect">
                <a:avLst/>
              </a:prstGeom>
            </p:spPr>
          </p:pic>
        </p:grpSp>
        <p:pic>
          <p:nvPicPr>
            <p:cNvPr id="4" name="図 3">
              <a:extLst>
                <a:ext uri="{FF2B5EF4-FFF2-40B4-BE49-F238E27FC236}">
                  <a16:creationId xmlns:a16="http://schemas.microsoft.com/office/drawing/2014/main" id="{D728F862-4B83-0C06-2EF0-B528E333D922}"/>
                </a:ext>
              </a:extLst>
            </p:cNvPr>
            <p:cNvPicPr>
              <a:picLocks noChangeAspect="1"/>
            </p:cNvPicPr>
            <p:nvPr/>
          </p:nvPicPr>
          <p:blipFill>
            <a:blip r:embed="rId5"/>
            <a:srcRect/>
            <a:stretch/>
          </p:blipFill>
          <p:spPr>
            <a:xfrm>
              <a:off x="689783" y="1955677"/>
              <a:ext cx="1396239" cy="2409046"/>
            </a:xfrm>
            <a:prstGeom prst="rect">
              <a:avLst/>
            </a:prstGeom>
            <a:effectLst>
              <a:outerShdw blurRad="63500" sx="102000" sy="102000" algn="ctr" rotWithShape="0">
                <a:prstClr val="black">
                  <a:alpha val="40000"/>
                </a:prstClr>
              </a:outerShdw>
            </a:effectLst>
          </p:spPr>
        </p:pic>
        <p:pic>
          <p:nvPicPr>
            <p:cNvPr id="6" name="図 5">
              <a:extLst>
                <a:ext uri="{FF2B5EF4-FFF2-40B4-BE49-F238E27FC236}">
                  <a16:creationId xmlns:a16="http://schemas.microsoft.com/office/drawing/2014/main" id="{1E62D01B-CA5F-3562-6F95-9E943ECB1ED7}"/>
                </a:ext>
              </a:extLst>
            </p:cNvPr>
            <p:cNvPicPr>
              <a:picLocks noChangeAspect="1"/>
            </p:cNvPicPr>
            <p:nvPr/>
          </p:nvPicPr>
          <p:blipFill>
            <a:blip r:embed="rId6"/>
            <a:srcRect/>
            <a:stretch/>
          </p:blipFill>
          <p:spPr>
            <a:xfrm>
              <a:off x="2732018" y="1960259"/>
              <a:ext cx="1389164" cy="2399878"/>
            </a:xfrm>
            <a:prstGeom prst="rect">
              <a:avLst/>
            </a:prstGeom>
            <a:effectLst>
              <a:outerShdw blurRad="63500" sx="102000" sy="102000" algn="ctr" rotWithShape="0">
                <a:prstClr val="black">
                  <a:alpha val="40000"/>
                </a:prstClr>
              </a:outerShdw>
            </a:effectLst>
          </p:spPr>
        </p:pic>
        <p:pic>
          <p:nvPicPr>
            <p:cNvPr id="23" name="図 22">
              <a:extLst>
                <a:ext uri="{FF2B5EF4-FFF2-40B4-BE49-F238E27FC236}">
                  <a16:creationId xmlns:a16="http://schemas.microsoft.com/office/drawing/2014/main" id="{662F0A9B-B0DA-88EF-16C3-4FFD9EB3EA26}"/>
                </a:ext>
              </a:extLst>
            </p:cNvPr>
            <p:cNvPicPr>
              <a:picLocks noChangeAspect="1"/>
            </p:cNvPicPr>
            <p:nvPr/>
          </p:nvPicPr>
          <p:blipFill>
            <a:blip r:embed="rId7"/>
            <a:srcRect/>
            <a:stretch/>
          </p:blipFill>
          <p:spPr>
            <a:xfrm>
              <a:off x="4767180" y="1951326"/>
              <a:ext cx="1401037" cy="2417745"/>
            </a:xfrm>
            <a:prstGeom prst="rect">
              <a:avLst/>
            </a:prstGeom>
            <a:effectLst>
              <a:outerShdw blurRad="63500" sx="102000" sy="102000" algn="ctr" rotWithShape="0">
                <a:prstClr val="black">
                  <a:alpha val="40000"/>
                </a:prstClr>
              </a:outerShdw>
            </a:effectLst>
          </p:spPr>
        </p:pic>
        <p:sp>
          <p:nvSpPr>
            <p:cNvPr id="24" name="二等辺三角形 23">
              <a:extLst>
                <a:ext uri="{FF2B5EF4-FFF2-40B4-BE49-F238E27FC236}">
                  <a16:creationId xmlns:a16="http://schemas.microsoft.com/office/drawing/2014/main" id="{F6AD8DF3-AE10-E586-916B-34B991EC75BC}"/>
                </a:ext>
              </a:extLst>
            </p:cNvPr>
            <p:cNvSpPr/>
            <p:nvPr/>
          </p:nvSpPr>
          <p:spPr>
            <a:xfrm rot="5400000">
              <a:off x="2024607" y="3046144"/>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二等辺三角形 24">
              <a:extLst>
                <a:ext uri="{FF2B5EF4-FFF2-40B4-BE49-F238E27FC236}">
                  <a16:creationId xmlns:a16="http://schemas.microsoft.com/office/drawing/2014/main" id="{25E8F04E-5098-ABBB-C57E-9741238733A0}"/>
                </a:ext>
              </a:extLst>
            </p:cNvPr>
            <p:cNvSpPr/>
            <p:nvPr/>
          </p:nvSpPr>
          <p:spPr>
            <a:xfrm rot="5400000">
              <a:off x="4066842" y="3053838"/>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extLst>
                <a:ext uri="{FF2B5EF4-FFF2-40B4-BE49-F238E27FC236}">
                  <a16:creationId xmlns:a16="http://schemas.microsoft.com/office/drawing/2014/main" id="{AC5219B4-6662-6589-45AB-C5BC15B1C421}"/>
                </a:ext>
              </a:extLst>
            </p:cNvPr>
            <p:cNvSpPr/>
            <p:nvPr/>
          </p:nvSpPr>
          <p:spPr>
            <a:xfrm>
              <a:off x="1704212" y="4173792"/>
              <a:ext cx="296038" cy="186345"/>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四角形: 角を丸くする 25">
              <a:extLst>
                <a:ext uri="{FF2B5EF4-FFF2-40B4-BE49-F238E27FC236}">
                  <a16:creationId xmlns:a16="http://schemas.microsoft.com/office/drawing/2014/main" id="{4DD8FA20-244D-1F16-C173-8D001D083295}"/>
                </a:ext>
              </a:extLst>
            </p:cNvPr>
            <p:cNvSpPr/>
            <p:nvPr/>
          </p:nvSpPr>
          <p:spPr>
            <a:xfrm>
              <a:off x="3767122" y="3763989"/>
              <a:ext cx="354059" cy="186345"/>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四角形: 角を丸くする 27">
              <a:extLst>
                <a:ext uri="{FF2B5EF4-FFF2-40B4-BE49-F238E27FC236}">
                  <a16:creationId xmlns:a16="http://schemas.microsoft.com/office/drawing/2014/main" id="{25A74166-3358-8C54-0DF9-8EAB827D6ED8}"/>
                </a:ext>
              </a:extLst>
            </p:cNvPr>
            <p:cNvSpPr/>
            <p:nvPr/>
          </p:nvSpPr>
          <p:spPr>
            <a:xfrm>
              <a:off x="4807192" y="3114568"/>
              <a:ext cx="1298333" cy="171558"/>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7" name="グループ化 16">
              <a:extLst>
                <a:ext uri="{FF2B5EF4-FFF2-40B4-BE49-F238E27FC236}">
                  <a16:creationId xmlns:a16="http://schemas.microsoft.com/office/drawing/2014/main" id="{6FAAB14B-6B49-4B7C-A2F0-27A3ACD56949}"/>
                </a:ext>
              </a:extLst>
            </p:cNvPr>
            <p:cNvGrpSpPr/>
            <p:nvPr/>
          </p:nvGrpSpPr>
          <p:grpSpPr>
            <a:xfrm>
              <a:off x="369000" y="5353399"/>
              <a:ext cx="6120000" cy="3356298"/>
              <a:chOff x="369000" y="948973"/>
              <a:chExt cx="6120000" cy="3356298"/>
            </a:xfrm>
          </p:grpSpPr>
          <p:sp>
            <p:nvSpPr>
              <p:cNvPr id="18" name="四角形: 角を丸くする 17">
                <a:extLst>
                  <a:ext uri="{FF2B5EF4-FFF2-40B4-BE49-F238E27FC236}">
                    <a16:creationId xmlns:a16="http://schemas.microsoft.com/office/drawing/2014/main" id="{41283C0C-6301-15F1-B6BB-024C081B865A}"/>
                  </a:ext>
                </a:extLst>
              </p:cNvPr>
              <p:cNvSpPr/>
              <p:nvPr/>
            </p:nvSpPr>
            <p:spPr>
              <a:xfrm>
                <a:off x="369000" y="948973"/>
                <a:ext cx="6120000" cy="3356298"/>
              </a:xfrm>
              <a:prstGeom prst="roundRect">
                <a:avLst>
                  <a:gd name="adj" fmla="val 279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AB6DEF98-D84B-CA82-97A9-65B11E71FBEF}"/>
                  </a:ext>
                </a:extLst>
              </p:cNvPr>
              <p:cNvSpPr txBox="1"/>
              <p:nvPr/>
            </p:nvSpPr>
            <p:spPr>
              <a:xfrm>
                <a:off x="369000" y="1080000"/>
                <a:ext cx="6120000" cy="430887"/>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申請内容と申請理由を記入し、</a:t>
                </a:r>
                <a:r>
                  <a:rPr kumimoji="1" lang="en-US" altLang="ja-JP" sz="1100" dirty="0">
                    <a:latin typeface="HG丸ｺﾞｼｯｸM-PRO" panose="020F0600000000000000" pitchFamily="50" charset="-128"/>
                    <a:ea typeface="HG丸ｺﾞｼｯｸM-PRO" panose="020F0600000000000000" pitchFamily="50" charset="-128"/>
                  </a:rPr>
                  <a:t> [</a:t>
                </a:r>
                <a:r>
                  <a:rPr kumimoji="1" lang="ja-JP" altLang="en-US" sz="1100" dirty="0">
                    <a:latin typeface="HG丸ｺﾞｼｯｸM-PRO" panose="020F0600000000000000" pitchFamily="50" charset="-128"/>
                    <a:ea typeface="HG丸ｺﾞｼｯｸM-PRO" panose="020F0600000000000000" pitchFamily="50" charset="-128"/>
                  </a:rPr>
                  <a:t>申請</a:t>
                </a:r>
                <a:r>
                  <a:rPr kumimoji="1" lang="en-US" altLang="ja-JP" sz="1100" dirty="0">
                    <a:latin typeface="HG丸ｺﾞｼｯｸM-PRO" panose="020F0600000000000000" pitchFamily="50" charset="-128"/>
                    <a:ea typeface="HG丸ｺﾞｼｯｸM-PRO" panose="020F0600000000000000" pitchFamily="50" charset="-128"/>
                  </a:rPr>
                  <a:t>]&gt;[OK]&gt;[OK]</a:t>
                </a:r>
                <a:r>
                  <a:rPr kumimoji="1" lang="ja-JP" altLang="en-US" sz="1100" dirty="0">
                    <a:latin typeface="HG丸ｺﾞｼｯｸM-PRO" panose="020F0600000000000000" pitchFamily="50" charset="-128"/>
                    <a:ea typeface="HG丸ｺﾞｼｯｸM-PRO" panose="020F0600000000000000" pitchFamily="50" charset="-128"/>
                  </a:rPr>
                  <a:t>をタップすると完了です。</a:t>
                </a:r>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20" name="テキスト ボックス 19">
                <a:extLst>
                  <a:ext uri="{FF2B5EF4-FFF2-40B4-BE49-F238E27FC236}">
                    <a16:creationId xmlns:a16="http://schemas.microsoft.com/office/drawing/2014/main" id="{292BFA9E-A0B7-1F6B-5D61-5835E0BD9B40}"/>
                  </a:ext>
                </a:extLst>
              </p:cNvPr>
              <p:cNvSpPr txBox="1"/>
              <p:nvPr/>
            </p:nvSpPr>
            <p:spPr>
              <a:xfrm>
                <a:off x="465250" y="1031282"/>
                <a:ext cx="717374" cy="400110"/>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2 </a:t>
                </a:r>
                <a:endParaRPr kumimoji="1" lang="ja-JP" altLang="en-US" sz="2000" dirty="0">
                  <a:ln w="3175">
                    <a:noFill/>
                  </a:ln>
                  <a:solidFill>
                    <a:schemeClr val="bg1">
                      <a:lumMod val="50000"/>
                    </a:schemeClr>
                  </a:solidFill>
                  <a:latin typeface="+mj-lt"/>
                </a:endParaRPr>
              </a:p>
            </p:txBody>
          </p:sp>
        </p:grpSp>
        <p:pic>
          <p:nvPicPr>
            <p:cNvPr id="45" name="図 44">
              <a:extLst>
                <a:ext uri="{FF2B5EF4-FFF2-40B4-BE49-F238E27FC236}">
                  <a16:creationId xmlns:a16="http://schemas.microsoft.com/office/drawing/2014/main" id="{7578B7B1-10F2-61F1-C715-77606FF677C4}"/>
                </a:ext>
              </a:extLst>
            </p:cNvPr>
            <p:cNvPicPr>
              <a:picLocks noChangeAspect="1"/>
            </p:cNvPicPr>
            <p:nvPr/>
          </p:nvPicPr>
          <p:blipFill>
            <a:blip r:embed="rId8"/>
            <a:srcRect/>
            <a:stretch/>
          </p:blipFill>
          <p:spPr>
            <a:xfrm>
              <a:off x="689783" y="5965464"/>
              <a:ext cx="1396239" cy="2400310"/>
            </a:xfrm>
            <a:prstGeom prst="rect">
              <a:avLst/>
            </a:prstGeom>
            <a:effectLst>
              <a:outerShdw blurRad="63500" sx="102000" sy="102000" algn="ctr" rotWithShape="0">
                <a:prstClr val="black">
                  <a:alpha val="40000"/>
                </a:prstClr>
              </a:outerShdw>
            </a:effectLst>
          </p:spPr>
        </p:pic>
        <p:pic>
          <p:nvPicPr>
            <p:cNvPr id="46" name="図 45">
              <a:extLst>
                <a:ext uri="{FF2B5EF4-FFF2-40B4-BE49-F238E27FC236}">
                  <a16:creationId xmlns:a16="http://schemas.microsoft.com/office/drawing/2014/main" id="{7A7232AC-B147-338D-7446-CD088F32DEC3}"/>
                </a:ext>
              </a:extLst>
            </p:cNvPr>
            <p:cNvPicPr>
              <a:picLocks noChangeAspect="1"/>
            </p:cNvPicPr>
            <p:nvPr/>
          </p:nvPicPr>
          <p:blipFill>
            <a:blip r:embed="rId9"/>
            <a:srcRect/>
            <a:stretch/>
          </p:blipFill>
          <p:spPr>
            <a:xfrm>
              <a:off x="2732018" y="5971543"/>
              <a:ext cx="1389164" cy="2388147"/>
            </a:xfrm>
            <a:prstGeom prst="rect">
              <a:avLst/>
            </a:prstGeom>
            <a:effectLst>
              <a:outerShdw blurRad="63500" sx="102000" sy="102000" algn="ctr" rotWithShape="0">
                <a:prstClr val="black">
                  <a:alpha val="40000"/>
                </a:prstClr>
              </a:outerShdw>
            </a:effectLst>
          </p:spPr>
        </p:pic>
        <p:pic>
          <p:nvPicPr>
            <p:cNvPr id="47" name="図 46">
              <a:extLst>
                <a:ext uri="{FF2B5EF4-FFF2-40B4-BE49-F238E27FC236}">
                  <a16:creationId xmlns:a16="http://schemas.microsoft.com/office/drawing/2014/main" id="{7A1708B0-D2EB-6F26-E4E6-78BC03724BA1}"/>
                </a:ext>
              </a:extLst>
            </p:cNvPr>
            <p:cNvPicPr>
              <a:picLocks noChangeAspect="1"/>
            </p:cNvPicPr>
            <p:nvPr/>
          </p:nvPicPr>
          <p:blipFill>
            <a:blip r:embed="rId10"/>
            <a:srcRect/>
            <a:stretch/>
          </p:blipFill>
          <p:spPr>
            <a:xfrm>
              <a:off x="4767180" y="5960021"/>
              <a:ext cx="1401037" cy="2411193"/>
            </a:xfrm>
            <a:prstGeom prst="rect">
              <a:avLst/>
            </a:prstGeom>
            <a:effectLst>
              <a:outerShdw blurRad="63500" sx="102000" sy="102000" algn="ctr" rotWithShape="0">
                <a:prstClr val="black">
                  <a:alpha val="40000"/>
                </a:prstClr>
              </a:outerShdw>
            </a:effectLst>
          </p:spPr>
        </p:pic>
        <p:sp>
          <p:nvSpPr>
            <p:cNvPr id="48" name="二等辺三角形 47">
              <a:extLst>
                <a:ext uri="{FF2B5EF4-FFF2-40B4-BE49-F238E27FC236}">
                  <a16:creationId xmlns:a16="http://schemas.microsoft.com/office/drawing/2014/main" id="{A76D4FAD-B270-A2D7-4A91-71BFCECCA179}"/>
                </a:ext>
              </a:extLst>
            </p:cNvPr>
            <p:cNvSpPr/>
            <p:nvPr/>
          </p:nvSpPr>
          <p:spPr>
            <a:xfrm rot="5400000">
              <a:off x="2024607" y="7051563"/>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二等辺三角形 48">
              <a:extLst>
                <a:ext uri="{FF2B5EF4-FFF2-40B4-BE49-F238E27FC236}">
                  <a16:creationId xmlns:a16="http://schemas.microsoft.com/office/drawing/2014/main" id="{CF2AE69C-47BD-53B5-FC6E-F1911043BB74}"/>
                </a:ext>
              </a:extLst>
            </p:cNvPr>
            <p:cNvSpPr/>
            <p:nvPr/>
          </p:nvSpPr>
          <p:spPr>
            <a:xfrm rot="5400000">
              <a:off x="4066842" y="7059257"/>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四角形: 角を丸くする 51">
              <a:extLst>
                <a:ext uri="{FF2B5EF4-FFF2-40B4-BE49-F238E27FC236}">
                  <a16:creationId xmlns:a16="http://schemas.microsoft.com/office/drawing/2014/main" id="{4041F48D-6ACB-CC4B-2770-0505682E99EE}"/>
                </a:ext>
              </a:extLst>
            </p:cNvPr>
            <p:cNvSpPr/>
            <p:nvPr/>
          </p:nvSpPr>
          <p:spPr>
            <a:xfrm>
              <a:off x="4818531" y="7288804"/>
              <a:ext cx="1298333" cy="171558"/>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3" name="四角形: 角を丸くする 52">
              <a:extLst>
                <a:ext uri="{FF2B5EF4-FFF2-40B4-BE49-F238E27FC236}">
                  <a16:creationId xmlns:a16="http://schemas.microsoft.com/office/drawing/2014/main" id="{4318BEA8-4B7E-2D9D-6CC7-1DF89C40F324}"/>
                </a:ext>
              </a:extLst>
            </p:cNvPr>
            <p:cNvSpPr/>
            <p:nvPr/>
          </p:nvSpPr>
          <p:spPr>
            <a:xfrm>
              <a:off x="3429000" y="7276956"/>
              <a:ext cx="646767" cy="183405"/>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4220745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B8E3D4D-3864-F8BC-A183-24F35F9D7244}"/>
              </a:ext>
            </a:extLst>
          </p:cNvPr>
          <p:cNvSpPr>
            <a:spLocks noGrp="1"/>
          </p:cNvSpPr>
          <p:nvPr>
            <p:ph type="body" sz="quarter" idx="13"/>
          </p:nvPr>
        </p:nvSpPr>
        <p:spPr>
          <a:xfrm>
            <a:off x="166434" y="9673850"/>
            <a:ext cx="1528253" cy="169277"/>
          </a:xfrm>
        </p:spPr>
        <p:txBody>
          <a:bodyPr/>
          <a:lstStyle/>
          <a:p>
            <a:r>
              <a:rPr kumimoji="1" lang="ja-JP" altLang="en-US" dirty="0"/>
              <a:t>ヘルプページは</a:t>
            </a:r>
            <a:r>
              <a:rPr kumimoji="1" lang="ja-JP" altLang="en-US" dirty="0">
                <a:hlinkClick r:id="rId2"/>
              </a:rPr>
              <a:t>こちら</a:t>
            </a:r>
            <a:endParaRPr kumimoji="1" lang="ja-JP" altLang="en-US" dirty="0"/>
          </a:p>
        </p:txBody>
      </p:sp>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a:xfrm>
            <a:off x="369000" y="288000"/>
            <a:ext cx="6120000" cy="307777"/>
          </a:xfrm>
        </p:spPr>
        <p:txBody>
          <a:bodyPr/>
          <a:lstStyle/>
          <a:p>
            <a:r>
              <a:rPr kumimoji="1" lang="en-US" altLang="ja-JP" dirty="0"/>
              <a:t>3-6</a:t>
            </a:r>
            <a:r>
              <a:rPr kumimoji="1" lang="ja-JP" altLang="en-US" dirty="0"/>
              <a:t> 欠勤申請を提出する </a:t>
            </a:r>
          </a:p>
        </p:txBody>
      </p:sp>
      <p:sp>
        <p:nvSpPr>
          <p:cNvPr id="11" name="スライド番号プレースホルダー 1">
            <a:extLst>
              <a:ext uri="{FF2B5EF4-FFF2-40B4-BE49-F238E27FC236}">
                <a16:creationId xmlns:a16="http://schemas.microsoft.com/office/drawing/2014/main" id="{035F7967-103B-8B27-902B-0BD450E070E3}"/>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41</a:t>
            </a:fld>
            <a:endParaRPr lang="ja-JP" altLang="en-US" dirty="0"/>
          </a:p>
        </p:txBody>
      </p:sp>
      <p:grpSp>
        <p:nvGrpSpPr>
          <p:cNvPr id="7" name="グループ化 6">
            <a:extLst>
              <a:ext uri="{FF2B5EF4-FFF2-40B4-BE49-F238E27FC236}">
                <a16:creationId xmlns:a16="http://schemas.microsoft.com/office/drawing/2014/main" id="{9E697D09-A65B-89BE-576E-E613A54A5C47}"/>
              </a:ext>
            </a:extLst>
          </p:cNvPr>
          <p:cNvGrpSpPr/>
          <p:nvPr/>
        </p:nvGrpSpPr>
        <p:grpSpPr>
          <a:xfrm>
            <a:off x="369000" y="950400"/>
            <a:ext cx="6120000" cy="7680243"/>
            <a:chOff x="369000" y="1029454"/>
            <a:chExt cx="6120000" cy="7680243"/>
          </a:xfrm>
        </p:grpSpPr>
        <p:grpSp>
          <p:nvGrpSpPr>
            <p:cNvPr id="5" name="グループ化 4">
              <a:extLst>
                <a:ext uri="{FF2B5EF4-FFF2-40B4-BE49-F238E27FC236}">
                  <a16:creationId xmlns:a16="http://schemas.microsoft.com/office/drawing/2014/main" id="{4DDB1847-A61E-684F-6528-8F702D73429E}"/>
                </a:ext>
              </a:extLst>
            </p:cNvPr>
            <p:cNvGrpSpPr/>
            <p:nvPr/>
          </p:nvGrpSpPr>
          <p:grpSpPr>
            <a:xfrm>
              <a:off x="369000" y="1029454"/>
              <a:ext cx="6120000" cy="4117713"/>
              <a:chOff x="369000" y="948972"/>
              <a:chExt cx="6120000" cy="4117713"/>
            </a:xfrm>
          </p:grpSpPr>
          <p:sp>
            <p:nvSpPr>
              <p:cNvPr id="8" name="四角形: 角を丸くする 7">
                <a:extLst>
                  <a:ext uri="{FF2B5EF4-FFF2-40B4-BE49-F238E27FC236}">
                    <a16:creationId xmlns:a16="http://schemas.microsoft.com/office/drawing/2014/main" id="{A233C545-E7E3-3402-B6F0-CA79B261C798}"/>
                  </a:ext>
                </a:extLst>
              </p:cNvPr>
              <p:cNvSpPr/>
              <p:nvPr/>
            </p:nvSpPr>
            <p:spPr>
              <a:xfrm>
                <a:off x="369000" y="948972"/>
                <a:ext cx="6120000" cy="3923853"/>
              </a:xfrm>
              <a:prstGeom prst="roundRect">
                <a:avLst>
                  <a:gd name="adj" fmla="val 172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A5FD0662-2504-3198-B1F0-2ECE9372B7AB}"/>
                  </a:ext>
                </a:extLst>
              </p:cNvPr>
              <p:cNvSpPr txBox="1"/>
              <p:nvPr/>
            </p:nvSpPr>
            <p:spPr>
              <a:xfrm>
                <a:off x="369000" y="1080000"/>
                <a:ext cx="6120000" cy="430887"/>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トップ画面の</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各種申請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をタップし、申請を提出したい日付の</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各種申請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をタップします。申請種別より、</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打刻修正申請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を選択します。</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15" name="テキスト ボックス 14">
                <a:extLst>
                  <a:ext uri="{FF2B5EF4-FFF2-40B4-BE49-F238E27FC236}">
                    <a16:creationId xmlns:a16="http://schemas.microsoft.com/office/drawing/2014/main" id="{73000E04-B40B-F483-D21A-9E0966E6D8F0}"/>
                  </a:ext>
                </a:extLst>
              </p:cNvPr>
              <p:cNvSpPr txBox="1"/>
              <p:nvPr/>
            </p:nvSpPr>
            <p:spPr>
              <a:xfrm>
                <a:off x="465250" y="1031282"/>
                <a:ext cx="717374" cy="400110"/>
              </a:xfrm>
              <a:prstGeom prst="rect">
                <a:avLst/>
              </a:prstGeom>
              <a:noFill/>
            </p:spPr>
            <p:txBody>
              <a:bodyPr wrap="square" rtlCol="0">
                <a:spAutoFit/>
              </a:bodyPr>
              <a:lstStyle/>
              <a:p>
                <a:r>
                  <a:rPr kumimoji="1" lang="en-US" altLang="ja-JP" sz="2000" b="1" dirty="0">
                    <a:ln w="25400">
                      <a:solidFill>
                        <a:srgbClr val="58A854"/>
                      </a:solidFill>
                    </a:ln>
                    <a:solidFill>
                      <a:srgbClr val="58A854"/>
                    </a:solidFill>
                    <a:latin typeface="+mj-lt"/>
                  </a:rPr>
                  <a:t>1</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pic>
            <p:nvPicPr>
              <p:cNvPr id="16" name="グラフィックス 15" descr="再生 単色塗りつぶし">
                <a:extLst>
                  <a:ext uri="{FF2B5EF4-FFF2-40B4-BE49-F238E27FC236}">
                    <a16:creationId xmlns:a16="http://schemas.microsoft.com/office/drawing/2014/main" id="{0CCCA085-61BC-D022-92D6-335D812D69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38922" y="4722198"/>
                <a:ext cx="231775" cy="457200"/>
              </a:xfrm>
              <a:prstGeom prst="rect">
                <a:avLst/>
              </a:prstGeom>
            </p:spPr>
          </p:pic>
        </p:grpSp>
        <p:pic>
          <p:nvPicPr>
            <p:cNvPr id="4" name="図 3">
              <a:extLst>
                <a:ext uri="{FF2B5EF4-FFF2-40B4-BE49-F238E27FC236}">
                  <a16:creationId xmlns:a16="http://schemas.microsoft.com/office/drawing/2014/main" id="{D728F862-4B83-0C06-2EF0-B528E333D922}"/>
                </a:ext>
              </a:extLst>
            </p:cNvPr>
            <p:cNvPicPr>
              <a:picLocks noChangeAspect="1"/>
            </p:cNvPicPr>
            <p:nvPr/>
          </p:nvPicPr>
          <p:blipFill>
            <a:blip r:embed="rId5"/>
            <a:srcRect/>
            <a:stretch/>
          </p:blipFill>
          <p:spPr>
            <a:xfrm>
              <a:off x="689783" y="1955677"/>
              <a:ext cx="1396239" cy="2409046"/>
            </a:xfrm>
            <a:prstGeom prst="rect">
              <a:avLst/>
            </a:prstGeom>
            <a:effectLst>
              <a:outerShdw blurRad="63500" sx="102000" sy="102000" algn="ctr" rotWithShape="0">
                <a:prstClr val="black">
                  <a:alpha val="40000"/>
                </a:prstClr>
              </a:outerShdw>
            </a:effectLst>
          </p:spPr>
        </p:pic>
        <p:pic>
          <p:nvPicPr>
            <p:cNvPr id="6" name="図 5">
              <a:extLst>
                <a:ext uri="{FF2B5EF4-FFF2-40B4-BE49-F238E27FC236}">
                  <a16:creationId xmlns:a16="http://schemas.microsoft.com/office/drawing/2014/main" id="{1E62D01B-CA5F-3562-6F95-9E943ECB1ED7}"/>
                </a:ext>
              </a:extLst>
            </p:cNvPr>
            <p:cNvPicPr>
              <a:picLocks noChangeAspect="1"/>
            </p:cNvPicPr>
            <p:nvPr/>
          </p:nvPicPr>
          <p:blipFill>
            <a:blip r:embed="rId6"/>
            <a:srcRect/>
            <a:stretch/>
          </p:blipFill>
          <p:spPr>
            <a:xfrm>
              <a:off x="2732018" y="1960259"/>
              <a:ext cx="1389164" cy="2399878"/>
            </a:xfrm>
            <a:prstGeom prst="rect">
              <a:avLst/>
            </a:prstGeom>
            <a:effectLst>
              <a:outerShdw blurRad="63500" sx="102000" sy="102000" algn="ctr" rotWithShape="0">
                <a:prstClr val="black">
                  <a:alpha val="40000"/>
                </a:prstClr>
              </a:outerShdw>
            </a:effectLst>
          </p:spPr>
        </p:pic>
        <p:pic>
          <p:nvPicPr>
            <p:cNvPr id="23" name="図 22">
              <a:extLst>
                <a:ext uri="{FF2B5EF4-FFF2-40B4-BE49-F238E27FC236}">
                  <a16:creationId xmlns:a16="http://schemas.microsoft.com/office/drawing/2014/main" id="{662F0A9B-B0DA-88EF-16C3-4FFD9EB3EA26}"/>
                </a:ext>
              </a:extLst>
            </p:cNvPr>
            <p:cNvPicPr>
              <a:picLocks noChangeAspect="1"/>
            </p:cNvPicPr>
            <p:nvPr/>
          </p:nvPicPr>
          <p:blipFill>
            <a:blip r:embed="rId7"/>
            <a:srcRect/>
            <a:stretch/>
          </p:blipFill>
          <p:spPr>
            <a:xfrm>
              <a:off x="4767180" y="1951326"/>
              <a:ext cx="1401037" cy="2417745"/>
            </a:xfrm>
            <a:prstGeom prst="rect">
              <a:avLst/>
            </a:prstGeom>
            <a:effectLst>
              <a:outerShdw blurRad="63500" sx="102000" sy="102000" algn="ctr" rotWithShape="0">
                <a:prstClr val="black">
                  <a:alpha val="40000"/>
                </a:prstClr>
              </a:outerShdw>
            </a:effectLst>
          </p:spPr>
        </p:pic>
        <p:sp>
          <p:nvSpPr>
            <p:cNvPr id="24" name="二等辺三角形 23">
              <a:extLst>
                <a:ext uri="{FF2B5EF4-FFF2-40B4-BE49-F238E27FC236}">
                  <a16:creationId xmlns:a16="http://schemas.microsoft.com/office/drawing/2014/main" id="{F6AD8DF3-AE10-E586-916B-34B991EC75BC}"/>
                </a:ext>
              </a:extLst>
            </p:cNvPr>
            <p:cNvSpPr/>
            <p:nvPr/>
          </p:nvSpPr>
          <p:spPr>
            <a:xfrm rot="5400000">
              <a:off x="2024607" y="3046144"/>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二等辺三角形 24">
              <a:extLst>
                <a:ext uri="{FF2B5EF4-FFF2-40B4-BE49-F238E27FC236}">
                  <a16:creationId xmlns:a16="http://schemas.microsoft.com/office/drawing/2014/main" id="{25E8F04E-5098-ABBB-C57E-9741238733A0}"/>
                </a:ext>
              </a:extLst>
            </p:cNvPr>
            <p:cNvSpPr/>
            <p:nvPr/>
          </p:nvSpPr>
          <p:spPr>
            <a:xfrm rot="5400000">
              <a:off x="4066842" y="3053838"/>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extLst>
                <a:ext uri="{FF2B5EF4-FFF2-40B4-BE49-F238E27FC236}">
                  <a16:creationId xmlns:a16="http://schemas.microsoft.com/office/drawing/2014/main" id="{AC5219B4-6662-6589-45AB-C5BC15B1C421}"/>
                </a:ext>
              </a:extLst>
            </p:cNvPr>
            <p:cNvSpPr/>
            <p:nvPr/>
          </p:nvSpPr>
          <p:spPr>
            <a:xfrm>
              <a:off x="1704212" y="4173792"/>
              <a:ext cx="296038" cy="186345"/>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四角形: 角を丸くする 25">
              <a:extLst>
                <a:ext uri="{FF2B5EF4-FFF2-40B4-BE49-F238E27FC236}">
                  <a16:creationId xmlns:a16="http://schemas.microsoft.com/office/drawing/2014/main" id="{4DD8FA20-244D-1F16-C173-8D001D083295}"/>
                </a:ext>
              </a:extLst>
            </p:cNvPr>
            <p:cNvSpPr/>
            <p:nvPr/>
          </p:nvSpPr>
          <p:spPr>
            <a:xfrm>
              <a:off x="3767122" y="3763989"/>
              <a:ext cx="354059" cy="186345"/>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四角形: 角を丸くする 27">
              <a:extLst>
                <a:ext uri="{FF2B5EF4-FFF2-40B4-BE49-F238E27FC236}">
                  <a16:creationId xmlns:a16="http://schemas.microsoft.com/office/drawing/2014/main" id="{25A74166-3358-8C54-0DF9-8EAB827D6ED8}"/>
                </a:ext>
              </a:extLst>
            </p:cNvPr>
            <p:cNvSpPr/>
            <p:nvPr/>
          </p:nvSpPr>
          <p:spPr>
            <a:xfrm>
              <a:off x="4807192" y="3090438"/>
              <a:ext cx="1298333" cy="171558"/>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7" name="グループ化 16">
              <a:extLst>
                <a:ext uri="{FF2B5EF4-FFF2-40B4-BE49-F238E27FC236}">
                  <a16:creationId xmlns:a16="http://schemas.microsoft.com/office/drawing/2014/main" id="{6FAAB14B-6B49-4B7C-A2F0-27A3ACD56949}"/>
                </a:ext>
              </a:extLst>
            </p:cNvPr>
            <p:cNvGrpSpPr/>
            <p:nvPr/>
          </p:nvGrpSpPr>
          <p:grpSpPr>
            <a:xfrm>
              <a:off x="369000" y="5353399"/>
              <a:ext cx="6120000" cy="3356298"/>
              <a:chOff x="369000" y="948973"/>
              <a:chExt cx="6120000" cy="3356298"/>
            </a:xfrm>
          </p:grpSpPr>
          <p:sp>
            <p:nvSpPr>
              <p:cNvPr id="18" name="四角形: 角を丸くする 17">
                <a:extLst>
                  <a:ext uri="{FF2B5EF4-FFF2-40B4-BE49-F238E27FC236}">
                    <a16:creationId xmlns:a16="http://schemas.microsoft.com/office/drawing/2014/main" id="{41283C0C-6301-15F1-B6BB-024C081B865A}"/>
                  </a:ext>
                </a:extLst>
              </p:cNvPr>
              <p:cNvSpPr/>
              <p:nvPr/>
            </p:nvSpPr>
            <p:spPr>
              <a:xfrm>
                <a:off x="369000" y="948973"/>
                <a:ext cx="6120000" cy="3356298"/>
              </a:xfrm>
              <a:prstGeom prst="roundRect">
                <a:avLst>
                  <a:gd name="adj" fmla="val 52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AB6DEF98-D84B-CA82-97A9-65B11E71FBEF}"/>
                  </a:ext>
                </a:extLst>
              </p:cNvPr>
              <p:cNvSpPr txBox="1"/>
              <p:nvPr/>
            </p:nvSpPr>
            <p:spPr>
              <a:xfrm>
                <a:off x="369000" y="1080000"/>
                <a:ext cx="6120000" cy="938719"/>
              </a:xfrm>
              <a:prstGeom prst="rect">
                <a:avLst/>
              </a:prstGeom>
              <a:noFill/>
            </p:spPr>
            <p:txBody>
              <a:bodyPr wrap="square" rtlCol="0">
                <a:spAutoFit/>
              </a:bodyPr>
              <a:lstStyle/>
              <a:p>
                <a:pPr marL="540000"/>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欠勤申請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にチェックを入れて申請理由を記入し、申請をタップします。</a:t>
                </a:r>
                <a:endParaRPr kumimoji="1" lang="en-US" altLang="ja-JP" sz="1100" dirty="0">
                  <a:latin typeface="HG丸ｺﾞｼｯｸM-PRO" panose="020F0600000000000000" pitchFamily="50" charset="-128"/>
                  <a:ea typeface="HG丸ｺﾞｼｯｸM-PRO" panose="020F0600000000000000" pitchFamily="50" charset="-128"/>
                </a:endParaRPr>
              </a:p>
              <a:p>
                <a:pPr marL="540000"/>
                <a:r>
                  <a:rPr kumimoji="1" lang="ja-JP" altLang="en-US" sz="1100" dirty="0">
                    <a:latin typeface="HG丸ｺﾞｼｯｸM-PRO" panose="020F0600000000000000" pitchFamily="50" charset="-128"/>
                    <a:ea typeface="HG丸ｺﾞｼｯｸM-PRO" panose="020F0600000000000000" pitchFamily="50" charset="-128"/>
                  </a:rPr>
                  <a:t>その後出てくる表示の</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申請</a:t>
                </a:r>
                <a:r>
                  <a:rPr kumimoji="1" lang="en-US" altLang="ja-JP" sz="1100" dirty="0">
                    <a:latin typeface="HG丸ｺﾞｼｯｸM-PRO" panose="020F0600000000000000" pitchFamily="50" charset="-128"/>
                    <a:ea typeface="HG丸ｺﾞｼｯｸM-PRO" panose="020F0600000000000000" pitchFamily="50" charset="-128"/>
                  </a:rPr>
                  <a:t>]&gt;[OK]&gt;[OK]</a:t>
                </a:r>
                <a:r>
                  <a:rPr kumimoji="1" lang="ja-JP" altLang="en-US" sz="1100" dirty="0">
                    <a:latin typeface="HG丸ｺﾞｼｯｸM-PRO" panose="020F0600000000000000" pitchFamily="50" charset="-128"/>
                    <a:ea typeface="HG丸ｺﾞｼｯｸM-PRO" panose="020F0600000000000000" pitchFamily="50" charset="-128"/>
                  </a:rPr>
                  <a:t>をタップすると申請完了です。</a:t>
                </a:r>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a:p>
                <a:pPr marL="540000"/>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20" name="テキスト ボックス 19">
                <a:extLst>
                  <a:ext uri="{FF2B5EF4-FFF2-40B4-BE49-F238E27FC236}">
                    <a16:creationId xmlns:a16="http://schemas.microsoft.com/office/drawing/2014/main" id="{292BFA9E-A0B7-1F6B-5D61-5835E0BD9B40}"/>
                  </a:ext>
                </a:extLst>
              </p:cNvPr>
              <p:cNvSpPr txBox="1"/>
              <p:nvPr/>
            </p:nvSpPr>
            <p:spPr>
              <a:xfrm>
                <a:off x="465250" y="1031282"/>
                <a:ext cx="717374" cy="400110"/>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2 </a:t>
                </a:r>
                <a:endParaRPr kumimoji="1" lang="ja-JP" altLang="en-US" sz="2000" dirty="0">
                  <a:ln w="3175">
                    <a:noFill/>
                  </a:ln>
                  <a:solidFill>
                    <a:schemeClr val="bg1">
                      <a:lumMod val="50000"/>
                    </a:schemeClr>
                  </a:solidFill>
                  <a:latin typeface="+mj-lt"/>
                </a:endParaRPr>
              </a:p>
            </p:txBody>
          </p:sp>
        </p:grpSp>
        <p:pic>
          <p:nvPicPr>
            <p:cNvPr id="30" name="図 29">
              <a:extLst>
                <a:ext uri="{FF2B5EF4-FFF2-40B4-BE49-F238E27FC236}">
                  <a16:creationId xmlns:a16="http://schemas.microsoft.com/office/drawing/2014/main" id="{D878497B-7B58-2BCE-E761-F4D5074EF3DF}"/>
                </a:ext>
              </a:extLst>
            </p:cNvPr>
            <p:cNvPicPr>
              <a:picLocks noChangeAspect="1"/>
            </p:cNvPicPr>
            <p:nvPr/>
          </p:nvPicPr>
          <p:blipFill>
            <a:blip r:embed="rId8"/>
            <a:srcRect/>
            <a:stretch/>
          </p:blipFill>
          <p:spPr>
            <a:xfrm>
              <a:off x="692436" y="6079764"/>
              <a:ext cx="1390933" cy="2400309"/>
            </a:xfrm>
            <a:prstGeom prst="rect">
              <a:avLst/>
            </a:prstGeom>
            <a:effectLst>
              <a:outerShdw blurRad="63500" sx="102000" sy="102000" algn="ctr" rotWithShape="0">
                <a:prstClr val="black">
                  <a:alpha val="40000"/>
                </a:prstClr>
              </a:outerShdw>
            </a:effectLst>
          </p:spPr>
        </p:pic>
        <p:pic>
          <p:nvPicPr>
            <p:cNvPr id="31" name="図 30">
              <a:extLst>
                <a:ext uri="{FF2B5EF4-FFF2-40B4-BE49-F238E27FC236}">
                  <a16:creationId xmlns:a16="http://schemas.microsoft.com/office/drawing/2014/main" id="{F7444F04-8782-F6A8-6B86-38EA7D5B89CB}"/>
                </a:ext>
              </a:extLst>
            </p:cNvPr>
            <p:cNvPicPr>
              <a:picLocks noChangeAspect="1"/>
            </p:cNvPicPr>
            <p:nvPr/>
          </p:nvPicPr>
          <p:blipFill>
            <a:blip r:embed="rId9"/>
            <a:srcRect/>
            <a:stretch/>
          </p:blipFill>
          <p:spPr>
            <a:xfrm>
              <a:off x="2734658" y="6085844"/>
              <a:ext cx="1383884" cy="2388145"/>
            </a:xfrm>
            <a:prstGeom prst="rect">
              <a:avLst/>
            </a:prstGeom>
            <a:effectLst>
              <a:outerShdw blurRad="63500" sx="102000" sy="102000" algn="ctr" rotWithShape="0">
                <a:prstClr val="black">
                  <a:alpha val="40000"/>
                </a:prstClr>
              </a:outerShdw>
            </a:effectLst>
          </p:spPr>
        </p:pic>
        <p:pic>
          <p:nvPicPr>
            <p:cNvPr id="32" name="図 31">
              <a:extLst>
                <a:ext uri="{FF2B5EF4-FFF2-40B4-BE49-F238E27FC236}">
                  <a16:creationId xmlns:a16="http://schemas.microsoft.com/office/drawing/2014/main" id="{005E1ECE-4642-721E-D494-099166D7BE0F}"/>
                </a:ext>
              </a:extLst>
            </p:cNvPr>
            <p:cNvPicPr>
              <a:picLocks noChangeAspect="1"/>
            </p:cNvPicPr>
            <p:nvPr/>
          </p:nvPicPr>
          <p:blipFill>
            <a:blip r:embed="rId10"/>
            <a:srcRect/>
            <a:stretch/>
          </p:blipFill>
          <p:spPr>
            <a:xfrm>
              <a:off x="4769842" y="6076402"/>
              <a:ext cx="1395712" cy="2407031"/>
            </a:xfrm>
            <a:prstGeom prst="rect">
              <a:avLst/>
            </a:prstGeom>
            <a:effectLst>
              <a:outerShdw blurRad="63500" sx="102000" sy="102000" algn="ctr" rotWithShape="0">
                <a:prstClr val="black">
                  <a:alpha val="40000"/>
                </a:prstClr>
              </a:outerShdw>
            </a:effectLst>
          </p:spPr>
        </p:pic>
        <p:sp>
          <p:nvSpPr>
            <p:cNvPr id="33" name="二等辺三角形 32">
              <a:extLst>
                <a:ext uri="{FF2B5EF4-FFF2-40B4-BE49-F238E27FC236}">
                  <a16:creationId xmlns:a16="http://schemas.microsoft.com/office/drawing/2014/main" id="{9327B4B9-9BBC-5FAC-0A18-322FAEAE94D3}"/>
                </a:ext>
              </a:extLst>
            </p:cNvPr>
            <p:cNvSpPr/>
            <p:nvPr/>
          </p:nvSpPr>
          <p:spPr>
            <a:xfrm rot="5400000">
              <a:off x="2024607" y="7165863"/>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二等辺三角形 33">
              <a:extLst>
                <a:ext uri="{FF2B5EF4-FFF2-40B4-BE49-F238E27FC236}">
                  <a16:creationId xmlns:a16="http://schemas.microsoft.com/office/drawing/2014/main" id="{4147AB43-62E0-F7EC-701D-D9AA2A967269}"/>
                </a:ext>
              </a:extLst>
            </p:cNvPr>
            <p:cNvSpPr/>
            <p:nvPr/>
          </p:nvSpPr>
          <p:spPr>
            <a:xfrm rot="5400000">
              <a:off x="4066842" y="7173557"/>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四角形: 角を丸くする 34">
              <a:extLst>
                <a:ext uri="{FF2B5EF4-FFF2-40B4-BE49-F238E27FC236}">
                  <a16:creationId xmlns:a16="http://schemas.microsoft.com/office/drawing/2014/main" id="{64C37EFA-4C5A-3492-B760-786421420105}"/>
                </a:ext>
              </a:extLst>
            </p:cNvPr>
            <p:cNvSpPr/>
            <p:nvPr/>
          </p:nvSpPr>
          <p:spPr>
            <a:xfrm>
              <a:off x="4818531" y="7403104"/>
              <a:ext cx="1298333" cy="171558"/>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四角形: 角を丸くする 26">
              <a:extLst>
                <a:ext uri="{FF2B5EF4-FFF2-40B4-BE49-F238E27FC236}">
                  <a16:creationId xmlns:a16="http://schemas.microsoft.com/office/drawing/2014/main" id="{E87F1AF4-0DB5-F6E2-0866-905E26E4D55E}"/>
                </a:ext>
              </a:extLst>
            </p:cNvPr>
            <p:cNvSpPr/>
            <p:nvPr/>
          </p:nvSpPr>
          <p:spPr>
            <a:xfrm>
              <a:off x="3422819" y="7403486"/>
              <a:ext cx="643621" cy="171176"/>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四角形: 角を丸くする 28">
              <a:extLst>
                <a:ext uri="{FF2B5EF4-FFF2-40B4-BE49-F238E27FC236}">
                  <a16:creationId xmlns:a16="http://schemas.microsoft.com/office/drawing/2014/main" id="{3CC4D2C2-FD9A-B5A2-A8CC-6553A86B407C}"/>
                </a:ext>
              </a:extLst>
            </p:cNvPr>
            <p:cNvSpPr/>
            <p:nvPr/>
          </p:nvSpPr>
          <p:spPr>
            <a:xfrm>
              <a:off x="697048" y="6354282"/>
              <a:ext cx="1379259" cy="861857"/>
            </a:xfrm>
            <a:prstGeom prst="roundRect">
              <a:avLst>
                <a:gd name="adj" fmla="val 0"/>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13291880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B8E3D4D-3864-F8BC-A183-24F35F9D7244}"/>
              </a:ext>
            </a:extLst>
          </p:cNvPr>
          <p:cNvSpPr>
            <a:spLocks noGrp="1"/>
          </p:cNvSpPr>
          <p:nvPr>
            <p:ph type="body" sz="quarter" idx="13"/>
          </p:nvPr>
        </p:nvSpPr>
        <p:spPr>
          <a:xfrm>
            <a:off x="166434" y="9673850"/>
            <a:ext cx="1528253" cy="169277"/>
          </a:xfrm>
        </p:spPr>
        <p:txBody>
          <a:bodyPr/>
          <a:lstStyle/>
          <a:p>
            <a:r>
              <a:rPr kumimoji="1" lang="ja-JP" altLang="en-US" dirty="0"/>
              <a:t>ヘルプページは</a:t>
            </a:r>
            <a:r>
              <a:rPr kumimoji="1" lang="ja-JP" altLang="en-US" dirty="0">
                <a:hlinkClick r:id="rId2"/>
              </a:rPr>
              <a:t>こちら</a:t>
            </a:r>
            <a:endParaRPr kumimoji="1" lang="ja-JP" altLang="en-US" dirty="0"/>
          </a:p>
        </p:txBody>
      </p:sp>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a:xfrm>
            <a:off x="369000" y="288000"/>
            <a:ext cx="6120000" cy="307777"/>
          </a:xfrm>
        </p:spPr>
        <p:txBody>
          <a:bodyPr/>
          <a:lstStyle/>
          <a:p>
            <a:r>
              <a:rPr kumimoji="1" lang="en-US" altLang="ja-JP" dirty="0"/>
              <a:t>3-7</a:t>
            </a:r>
            <a:r>
              <a:rPr kumimoji="1" lang="ja-JP" altLang="en-US" dirty="0"/>
              <a:t> 遅刻取消申請を提出する </a:t>
            </a:r>
          </a:p>
        </p:txBody>
      </p:sp>
      <p:sp>
        <p:nvSpPr>
          <p:cNvPr id="11" name="スライド番号プレースホルダー 1">
            <a:extLst>
              <a:ext uri="{FF2B5EF4-FFF2-40B4-BE49-F238E27FC236}">
                <a16:creationId xmlns:a16="http://schemas.microsoft.com/office/drawing/2014/main" id="{035F7967-103B-8B27-902B-0BD450E070E3}"/>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42</a:t>
            </a:fld>
            <a:endParaRPr lang="ja-JP" altLang="en-US" dirty="0"/>
          </a:p>
        </p:txBody>
      </p:sp>
      <p:grpSp>
        <p:nvGrpSpPr>
          <p:cNvPr id="7" name="グループ化 6">
            <a:extLst>
              <a:ext uri="{FF2B5EF4-FFF2-40B4-BE49-F238E27FC236}">
                <a16:creationId xmlns:a16="http://schemas.microsoft.com/office/drawing/2014/main" id="{EF39EF18-C25E-16D4-F3B7-40CD3D0EB19D}"/>
              </a:ext>
            </a:extLst>
          </p:cNvPr>
          <p:cNvGrpSpPr/>
          <p:nvPr/>
        </p:nvGrpSpPr>
        <p:grpSpPr>
          <a:xfrm>
            <a:off x="369000" y="950400"/>
            <a:ext cx="6120000" cy="7680243"/>
            <a:chOff x="369000" y="1029454"/>
            <a:chExt cx="6120000" cy="7680243"/>
          </a:xfrm>
        </p:grpSpPr>
        <p:grpSp>
          <p:nvGrpSpPr>
            <p:cNvPr id="5" name="グループ化 4">
              <a:extLst>
                <a:ext uri="{FF2B5EF4-FFF2-40B4-BE49-F238E27FC236}">
                  <a16:creationId xmlns:a16="http://schemas.microsoft.com/office/drawing/2014/main" id="{4DDB1847-A61E-684F-6528-8F702D73429E}"/>
                </a:ext>
              </a:extLst>
            </p:cNvPr>
            <p:cNvGrpSpPr/>
            <p:nvPr/>
          </p:nvGrpSpPr>
          <p:grpSpPr>
            <a:xfrm>
              <a:off x="369000" y="1029454"/>
              <a:ext cx="6120000" cy="4117713"/>
              <a:chOff x="369000" y="948972"/>
              <a:chExt cx="6120000" cy="4117713"/>
            </a:xfrm>
          </p:grpSpPr>
          <p:sp>
            <p:nvSpPr>
              <p:cNvPr id="8" name="四角形: 角を丸くする 7">
                <a:extLst>
                  <a:ext uri="{FF2B5EF4-FFF2-40B4-BE49-F238E27FC236}">
                    <a16:creationId xmlns:a16="http://schemas.microsoft.com/office/drawing/2014/main" id="{A233C545-E7E3-3402-B6F0-CA79B261C798}"/>
                  </a:ext>
                </a:extLst>
              </p:cNvPr>
              <p:cNvSpPr/>
              <p:nvPr/>
            </p:nvSpPr>
            <p:spPr>
              <a:xfrm>
                <a:off x="369000" y="948972"/>
                <a:ext cx="6120000" cy="3923853"/>
              </a:xfrm>
              <a:prstGeom prst="roundRect">
                <a:avLst>
                  <a:gd name="adj" fmla="val 172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A5FD0662-2504-3198-B1F0-2ECE9372B7AB}"/>
                  </a:ext>
                </a:extLst>
              </p:cNvPr>
              <p:cNvSpPr txBox="1"/>
              <p:nvPr/>
            </p:nvSpPr>
            <p:spPr>
              <a:xfrm>
                <a:off x="369000" y="1080000"/>
                <a:ext cx="6120000" cy="430887"/>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トップ画面の</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各種申請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をタップし、申請を提出したい日付の</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各種申請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をタップします。申請種別より、</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打刻修正申請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を選択します。</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15" name="テキスト ボックス 14">
                <a:extLst>
                  <a:ext uri="{FF2B5EF4-FFF2-40B4-BE49-F238E27FC236}">
                    <a16:creationId xmlns:a16="http://schemas.microsoft.com/office/drawing/2014/main" id="{73000E04-B40B-F483-D21A-9E0966E6D8F0}"/>
                  </a:ext>
                </a:extLst>
              </p:cNvPr>
              <p:cNvSpPr txBox="1"/>
              <p:nvPr/>
            </p:nvSpPr>
            <p:spPr>
              <a:xfrm>
                <a:off x="465250" y="1031282"/>
                <a:ext cx="717374" cy="400110"/>
              </a:xfrm>
              <a:prstGeom prst="rect">
                <a:avLst/>
              </a:prstGeom>
              <a:noFill/>
            </p:spPr>
            <p:txBody>
              <a:bodyPr wrap="square" rtlCol="0">
                <a:spAutoFit/>
              </a:bodyPr>
              <a:lstStyle/>
              <a:p>
                <a:r>
                  <a:rPr kumimoji="1" lang="en-US" altLang="ja-JP" sz="2000" b="1" dirty="0">
                    <a:ln w="25400">
                      <a:solidFill>
                        <a:srgbClr val="58A854"/>
                      </a:solidFill>
                    </a:ln>
                    <a:solidFill>
                      <a:srgbClr val="58A854"/>
                    </a:solidFill>
                    <a:latin typeface="+mj-lt"/>
                  </a:rPr>
                  <a:t>1</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pic>
            <p:nvPicPr>
              <p:cNvPr id="16" name="グラフィックス 15" descr="再生 単色塗りつぶし">
                <a:extLst>
                  <a:ext uri="{FF2B5EF4-FFF2-40B4-BE49-F238E27FC236}">
                    <a16:creationId xmlns:a16="http://schemas.microsoft.com/office/drawing/2014/main" id="{0CCCA085-61BC-D022-92D6-335D812D69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38922" y="4722198"/>
                <a:ext cx="231775" cy="457200"/>
              </a:xfrm>
              <a:prstGeom prst="rect">
                <a:avLst/>
              </a:prstGeom>
            </p:spPr>
          </p:pic>
        </p:grpSp>
        <p:pic>
          <p:nvPicPr>
            <p:cNvPr id="4" name="図 3">
              <a:extLst>
                <a:ext uri="{FF2B5EF4-FFF2-40B4-BE49-F238E27FC236}">
                  <a16:creationId xmlns:a16="http://schemas.microsoft.com/office/drawing/2014/main" id="{D728F862-4B83-0C06-2EF0-B528E333D922}"/>
                </a:ext>
              </a:extLst>
            </p:cNvPr>
            <p:cNvPicPr>
              <a:picLocks noChangeAspect="1"/>
            </p:cNvPicPr>
            <p:nvPr/>
          </p:nvPicPr>
          <p:blipFill>
            <a:blip r:embed="rId5"/>
            <a:srcRect/>
            <a:stretch/>
          </p:blipFill>
          <p:spPr>
            <a:xfrm>
              <a:off x="689783" y="1955677"/>
              <a:ext cx="1396239" cy="2409046"/>
            </a:xfrm>
            <a:prstGeom prst="rect">
              <a:avLst/>
            </a:prstGeom>
            <a:effectLst>
              <a:outerShdw blurRad="63500" sx="102000" sy="102000" algn="ctr" rotWithShape="0">
                <a:prstClr val="black">
                  <a:alpha val="40000"/>
                </a:prstClr>
              </a:outerShdw>
            </a:effectLst>
          </p:spPr>
        </p:pic>
        <p:pic>
          <p:nvPicPr>
            <p:cNvPr id="6" name="図 5">
              <a:extLst>
                <a:ext uri="{FF2B5EF4-FFF2-40B4-BE49-F238E27FC236}">
                  <a16:creationId xmlns:a16="http://schemas.microsoft.com/office/drawing/2014/main" id="{1E62D01B-CA5F-3562-6F95-9E943ECB1ED7}"/>
                </a:ext>
              </a:extLst>
            </p:cNvPr>
            <p:cNvPicPr>
              <a:picLocks noChangeAspect="1"/>
            </p:cNvPicPr>
            <p:nvPr/>
          </p:nvPicPr>
          <p:blipFill>
            <a:blip r:embed="rId6"/>
            <a:srcRect/>
            <a:stretch/>
          </p:blipFill>
          <p:spPr>
            <a:xfrm>
              <a:off x="2732018" y="1960259"/>
              <a:ext cx="1389164" cy="2399878"/>
            </a:xfrm>
            <a:prstGeom prst="rect">
              <a:avLst/>
            </a:prstGeom>
            <a:effectLst>
              <a:outerShdw blurRad="63500" sx="102000" sy="102000" algn="ctr" rotWithShape="0">
                <a:prstClr val="black">
                  <a:alpha val="40000"/>
                </a:prstClr>
              </a:outerShdw>
            </a:effectLst>
          </p:spPr>
        </p:pic>
        <p:pic>
          <p:nvPicPr>
            <p:cNvPr id="23" name="図 22">
              <a:extLst>
                <a:ext uri="{FF2B5EF4-FFF2-40B4-BE49-F238E27FC236}">
                  <a16:creationId xmlns:a16="http://schemas.microsoft.com/office/drawing/2014/main" id="{662F0A9B-B0DA-88EF-16C3-4FFD9EB3EA26}"/>
                </a:ext>
              </a:extLst>
            </p:cNvPr>
            <p:cNvPicPr>
              <a:picLocks noChangeAspect="1"/>
            </p:cNvPicPr>
            <p:nvPr/>
          </p:nvPicPr>
          <p:blipFill>
            <a:blip r:embed="rId7"/>
            <a:srcRect/>
            <a:stretch/>
          </p:blipFill>
          <p:spPr>
            <a:xfrm>
              <a:off x="4767180" y="1951326"/>
              <a:ext cx="1401037" cy="2417745"/>
            </a:xfrm>
            <a:prstGeom prst="rect">
              <a:avLst/>
            </a:prstGeom>
            <a:effectLst>
              <a:outerShdw blurRad="63500" sx="102000" sy="102000" algn="ctr" rotWithShape="0">
                <a:prstClr val="black">
                  <a:alpha val="40000"/>
                </a:prstClr>
              </a:outerShdw>
            </a:effectLst>
          </p:spPr>
        </p:pic>
        <p:sp>
          <p:nvSpPr>
            <p:cNvPr id="24" name="二等辺三角形 23">
              <a:extLst>
                <a:ext uri="{FF2B5EF4-FFF2-40B4-BE49-F238E27FC236}">
                  <a16:creationId xmlns:a16="http://schemas.microsoft.com/office/drawing/2014/main" id="{F6AD8DF3-AE10-E586-916B-34B991EC75BC}"/>
                </a:ext>
              </a:extLst>
            </p:cNvPr>
            <p:cNvSpPr/>
            <p:nvPr/>
          </p:nvSpPr>
          <p:spPr>
            <a:xfrm rot="5400000">
              <a:off x="2024607" y="3046144"/>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二等辺三角形 24">
              <a:extLst>
                <a:ext uri="{FF2B5EF4-FFF2-40B4-BE49-F238E27FC236}">
                  <a16:creationId xmlns:a16="http://schemas.microsoft.com/office/drawing/2014/main" id="{25E8F04E-5098-ABBB-C57E-9741238733A0}"/>
                </a:ext>
              </a:extLst>
            </p:cNvPr>
            <p:cNvSpPr/>
            <p:nvPr/>
          </p:nvSpPr>
          <p:spPr>
            <a:xfrm rot="5400000">
              <a:off x="4066842" y="3053838"/>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extLst>
                <a:ext uri="{FF2B5EF4-FFF2-40B4-BE49-F238E27FC236}">
                  <a16:creationId xmlns:a16="http://schemas.microsoft.com/office/drawing/2014/main" id="{AC5219B4-6662-6589-45AB-C5BC15B1C421}"/>
                </a:ext>
              </a:extLst>
            </p:cNvPr>
            <p:cNvSpPr/>
            <p:nvPr/>
          </p:nvSpPr>
          <p:spPr>
            <a:xfrm>
              <a:off x="1704212" y="4173792"/>
              <a:ext cx="296038" cy="186345"/>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四角形: 角を丸くする 25">
              <a:extLst>
                <a:ext uri="{FF2B5EF4-FFF2-40B4-BE49-F238E27FC236}">
                  <a16:creationId xmlns:a16="http://schemas.microsoft.com/office/drawing/2014/main" id="{4DD8FA20-244D-1F16-C173-8D001D083295}"/>
                </a:ext>
              </a:extLst>
            </p:cNvPr>
            <p:cNvSpPr/>
            <p:nvPr/>
          </p:nvSpPr>
          <p:spPr>
            <a:xfrm>
              <a:off x="3767122" y="3763989"/>
              <a:ext cx="354059" cy="186345"/>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四角形: 角を丸くする 27">
              <a:extLst>
                <a:ext uri="{FF2B5EF4-FFF2-40B4-BE49-F238E27FC236}">
                  <a16:creationId xmlns:a16="http://schemas.microsoft.com/office/drawing/2014/main" id="{25A74166-3358-8C54-0DF9-8EAB827D6ED8}"/>
                </a:ext>
              </a:extLst>
            </p:cNvPr>
            <p:cNvSpPr/>
            <p:nvPr/>
          </p:nvSpPr>
          <p:spPr>
            <a:xfrm>
              <a:off x="4807192" y="3090438"/>
              <a:ext cx="1298333" cy="171558"/>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7" name="グループ化 16">
              <a:extLst>
                <a:ext uri="{FF2B5EF4-FFF2-40B4-BE49-F238E27FC236}">
                  <a16:creationId xmlns:a16="http://schemas.microsoft.com/office/drawing/2014/main" id="{6FAAB14B-6B49-4B7C-A2F0-27A3ACD56949}"/>
                </a:ext>
              </a:extLst>
            </p:cNvPr>
            <p:cNvGrpSpPr/>
            <p:nvPr/>
          </p:nvGrpSpPr>
          <p:grpSpPr>
            <a:xfrm>
              <a:off x="369000" y="5353399"/>
              <a:ext cx="6120000" cy="3356298"/>
              <a:chOff x="369000" y="948973"/>
              <a:chExt cx="6120000" cy="3356298"/>
            </a:xfrm>
          </p:grpSpPr>
          <p:sp>
            <p:nvSpPr>
              <p:cNvPr id="18" name="四角形: 角を丸くする 17">
                <a:extLst>
                  <a:ext uri="{FF2B5EF4-FFF2-40B4-BE49-F238E27FC236}">
                    <a16:creationId xmlns:a16="http://schemas.microsoft.com/office/drawing/2014/main" id="{41283C0C-6301-15F1-B6BB-024C081B865A}"/>
                  </a:ext>
                </a:extLst>
              </p:cNvPr>
              <p:cNvSpPr/>
              <p:nvPr/>
            </p:nvSpPr>
            <p:spPr>
              <a:xfrm>
                <a:off x="369000" y="948973"/>
                <a:ext cx="6120000" cy="3356298"/>
              </a:xfrm>
              <a:prstGeom prst="roundRect">
                <a:avLst>
                  <a:gd name="adj" fmla="val 52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AB6DEF98-D84B-CA82-97A9-65B11E71FBEF}"/>
                  </a:ext>
                </a:extLst>
              </p:cNvPr>
              <p:cNvSpPr txBox="1"/>
              <p:nvPr/>
            </p:nvSpPr>
            <p:spPr>
              <a:xfrm>
                <a:off x="369000" y="1080000"/>
                <a:ext cx="6120000" cy="938719"/>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申請理由を記入し</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遅刻取消</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にチェックを入れた後に、</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申請</a:t>
                </a:r>
                <a:r>
                  <a:rPr kumimoji="1" lang="en-US" altLang="ja-JP" sz="1100" dirty="0">
                    <a:latin typeface="HG丸ｺﾞｼｯｸM-PRO" panose="020F0600000000000000" pitchFamily="50" charset="-128"/>
                    <a:ea typeface="HG丸ｺﾞｼｯｸM-PRO" panose="020F0600000000000000" pitchFamily="50" charset="-128"/>
                  </a:rPr>
                  <a:t>]&gt;[OK]&gt;[OK]</a:t>
                </a:r>
                <a:r>
                  <a:rPr kumimoji="1" lang="ja-JP" altLang="en-US" sz="1100" dirty="0">
                    <a:latin typeface="HG丸ｺﾞｼｯｸM-PRO" panose="020F0600000000000000" pitchFamily="50" charset="-128"/>
                    <a:ea typeface="HG丸ｺﾞｼｯｸM-PRO" panose="020F0600000000000000" pitchFamily="50" charset="-128"/>
                  </a:rPr>
                  <a:t>をタップすると完了です。</a:t>
                </a:r>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a:p>
                <a:pPr marL="540000"/>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20" name="テキスト ボックス 19">
                <a:extLst>
                  <a:ext uri="{FF2B5EF4-FFF2-40B4-BE49-F238E27FC236}">
                    <a16:creationId xmlns:a16="http://schemas.microsoft.com/office/drawing/2014/main" id="{292BFA9E-A0B7-1F6B-5D61-5835E0BD9B40}"/>
                  </a:ext>
                </a:extLst>
              </p:cNvPr>
              <p:cNvSpPr txBox="1"/>
              <p:nvPr/>
            </p:nvSpPr>
            <p:spPr>
              <a:xfrm>
                <a:off x="465250" y="1031282"/>
                <a:ext cx="717374" cy="400110"/>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2 </a:t>
                </a:r>
                <a:endParaRPr kumimoji="1" lang="ja-JP" altLang="en-US" sz="2000" dirty="0">
                  <a:ln w="3175">
                    <a:noFill/>
                  </a:ln>
                  <a:solidFill>
                    <a:schemeClr val="bg1">
                      <a:lumMod val="50000"/>
                    </a:schemeClr>
                  </a:solidFill>
                  <a:latin typeface="+mj-lt"/>
                </a:endParaRPr>
              </a:p>
            </p:txBody>
          </p:sp>
        </p:grpSp>
        <p:pic>
          <p:nvPicPr>
            <p:cNvPr id="30" name="図 29">
              <a:extLst>
                <a:ext uri="{FF2B5EF4-FFF2-40B4-BE49-F238E27FC236}">
                  <a16:creationId xmlns:a16="http://schemas.microsoft.com/office/drawing/2014/main" id="{D878497B-7B58-2BCE-E761-F4D5074EF3DF}"/>
                </a:ext>
              </a:extLst>
            </p:cNvPr>
            <p:cNvPicPr>
              <a:picLocks noChangeAspect="1"/>
            </p:cNvPicPr>
            <p:nvPr/>
          </p:nvPicPr>
          <p:blipFill>
            <a:blip r:embed="rId8"/>
            <a:srcRect/>
            <a:stretch/>
          </p:blipFill>
          <p:spPr>
            <a:xfrm>
              <a:off x="692436" y="6079764"/>
              <a:ext cx="1390932" cy="2400309"/>
            </a:xfrm>
            <a:prstGeom prst="rect">
              <a:avLst/>
            </a:prstGeom>
            <a:effectLst>
              <a:outerShdw blurRad="63500" sx="102000" sy="102000" algn="ctr" rotWithShape="0">
                <a:prstClr val="black">
                  <a:alpha val="40000"/>
                </a:prstClr>
              </a:outerShdw>
            </a:effectLst>
          </p:spPr>
        </p:pic>
        <p:pic>
          <p:nvPicPr>
            <p:cNvPr id="31" name="図 30">
              <a:extLst>
                <a:ext uri="{FF2B5EF4-FFF2-40B4-BE49-F238E27FC236}">
                  <a16:creationId xmlns:a16="http://schemas.microsoft.com/office/drawing/2014/main" id="{F7444F04-8782-F6A8-6B86-38EA7D5B89CB}"/>
                </a:ext>
              </a:extLst>
            </p:cNvPr>
            <p:cNvPicPr>
              <a:picLocks noChangeAspect="1"/>
            </p:cNvPicPr>
            <p:nvPr/>
          </p:nvPicPr>
          <p:blipFill>
            <a:blip r:embed="rId9"/>
            <a:srcRect/>
            <a:stretch/>
          </p:blipFill>
          <p:spPr>
            <a:xfrm>
              <a:off x="2734658" y="6085844"/>
              <a:ext cx="1383883" cy="2388145"/>
            </a:xfrm>
            <a:prstGeom prst="rect">
              <a:avLst/>
            </a:prstGeom>
            <a:effectLst>
              <a:outerShdw blurRad="63500" sx="102000" sy="102000" algn="ctr" rotWithShape="0">
                <a:prstClr val="black">
                  <a:alpha val="40000"/>
                </a:prstClr>
              </a:outerShdw>
            </a:effectLst>
          </p:spPr>
        </p:pic>
        <p:pic>
          <p:nvPicPr>
            <p:cNvPr id="32" name="図 31">
              <a:extLst>
                <a:ext uri="{FF2B5EF4-FFF2-40B4-BE49-F238E27FC236}">
                  <a16:creationId xmlns:a16="http://schemas.microsoft.com/office/drawing/2014/main" id="{005E1ECE-4642-721E-D494-099166D7BE0F}"/>
                </a:ext>
              </a:extLst>
            </p:cNvPr>
            <p:cNvPicPr>
              <a:picLocks noChangeAspect="1"/>
            </p:cNvPicPr>
            <p:nvPr/>
          </p:nvPicPr>
          <p:blipFill>
            <a:blip r:embed="rId10"/>
            <a:srcRect/>
            <a:stretch/>
          </p:blipFill>
          <p:spPr>
            <a:xfrm>
              <a:off x="4770284" y="6076402"/>
              <a:ext cx="1394827" cy="2407031"/>
            </a:xfrm>
            <a:prstGeom prst="rect">
              <a:avLst/>
            </a:prstGeom>
            <a:effectLst>
              <a:outerShdw blurRad="63500" sx="102000" sy="102000" algn="ctr" rotWithShape="0">
                <a:prstClr val="black">
                  <a:alpha val="40000"/>
                </a:prstClr>
              </a:outerShdw>
            </a:effectLst>
          </p:spPr>
        </p:pic>
        <p:sp>
          <p:nvSpPr>
            <p:cNvPr id="33" name="二等辺三角形 32">
              <a:extLst>
                <a:ext uri="{FF2B5EF4-FFF2-40B4-BE49-F238E27FC236}">
                  <a16:creationId xmlns:a16="http://schemas.microsoft.com/office/drawing/2014/main" id="{9327B4B9-9BBC-5FAC-0A18-322FAEAE94D3}"/>
                </a:ext>
              </a:extLst>
            </p:cNvPr>
            <p:cNvSpPr/>
            <p:nvPr/>
          </p:nvSpPr>
          <p:spPr>
            <a:xfrm rot="5400000">
              <a:off x="2024607" y="7165863"/>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二等辺三角形 33">
              <a:extLst>
                <a:ext uri="{FF2B5EF4-FFF2-40B4-BE49-F238E27FC236}">
                  <a16:creationId xmlns:a16="http://schemas.microsoft.com/office/drawing/2014/main" id="{4147AB43-62E0-F7EC-701D-D9AA2A967269}"/>
                </a:ext>
              </a:extLst>
            </p:cNvPr>
            <p:cNvSpPr/>
            <p:nvPr/>
          </p:nvSpPr>
          <p:spPr>
            <a:xfrm rot="5400000">
              <a:off x="4066842" y="7173557"/>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四角形: 角を丸くする 34">
              <a:extLst>
                <a:ext uri="{FF2B5EF4-FFF2-40B4-BE49-F238E27FC236}">
                  <a16:creationId xmlns:a16="http://schemas.microsoft.com/office/drawing/2014/main" id="{64C37EFA-4C5A-3492-B760-786421420105}"/>
                </a:ext>
              </a:extLst>
            </p:cNvPr>
            <p:cNvSpPr/>
            <p:nvPr/>
          </p:nvSpPr>
          <p:spPr>
            <a:xfrm>
              <a:off x="4818531" y="7403104"/>
              <a:ext cx="1298333" cy="171558"/>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四角形: 角を丸くする 26">
              <a:extLst>
                <a:ext uri="{FF2B5EF4-FFF2-40B4-BE49-F238E27FC236}">
                  <a16:creationId xmlns:a16="http://schemas.microsoft.com/office/drawing/2014/main" id="{E87F1AF4-0DB5-F6E2-0866-905E26E4D55E}"/>
                </a:ext>
              </a:extLst>
            </p:cNvPr>
            <p:cNvSpPr/>
            <p:nvPr/>
          </p:nvSpPr>
          <p:spPr>
            <a:xfrm>
              <a:off x="3422819" y="7403486"/>
              <a:ext cx="643621" cy="171176"/>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四角形: 角を丸くする 28">
              <a:extLst>
                <a:ext uri="{FF2B5EF4-FFF2-40B4-BE49-F238E27FC236}">
                  <a16:creationId xmlns:a16="http://schemas.microsoft.com/office/drawing/2014/main" id="{3CC4D2C2-FD9A-B5A2-A8CC-6553A86B407C}"/>
                </a:ext>
              </a:extLst>
            </p:cNvPr>
            <p:cNvSpPr/>
            <p:nvPr/>
          </p:nvSpPr>
          <p:spPr>
            <a:xfrm>
              <a:off x="697048" y="6667091"/>
              <a:ext cx="1379259" cy="549048"/>
            </a:xfrm>
            <a:prstGeom prst="roundRect">
              <a:avLst>
                <a:gd name="adj" fmla="val 0"/>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四角形: 角を丸くする 35">
              <a:extLst>
                <a:ext uri="{FF2B5EF4-FFF2-40B4-BE49-F238E27FC236}">
                  <a16:creationId xmlns:a16="http://schemas.microsoft.com/office/drawing/2014/main" id="{9B83689B-6E62-2266-9AD7-00EB73C57E49}"/>
                </a:ext>
              </a:extLst>
            </p:cNvPr>
            <p:cNvSpPr/>
            <p:nvPr/>
          </p:nvSpPr>
          <p:spPr>
            <a:xfrm>
              <a:off x="689783" y="8028876"/>
              <a:ext cx="1177117" cy="248454"/>
            </a:xfrm>
            <a:prstGeom prst="roundRect">
              <a:avLst>
                <a:gd name="adj" fmla="val 0"/>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25318746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B8E3D4D-3864-F8BC-A183-24F35F9D7244}"/>
              </a:ext>
            </a:extLst>
          </p:cNvPr>
          <p:cNvSpPr>
            <a:spLocks noGrp="1"/>
          </p:cNvSpPr>
          <p:nvPr>
            <p:ph type="body" sz="quarter" idx="13"/>
          </p:nvPr>
        </p:nvSpPr>
        <p:spPr>
          <a:xfrm>
            <a:off x="166434" y="9673850"/>
            <a:ext cx="1528253" cy="169277"/>
          </a:xfrm>
        </p:spPr>
        <p:txBody>
          <a:bodyPr/>
          <a:lstStyle/>
          <a:p>
            <a:r>
              <a:rPr kumimoji="1" lang="ja-JP" altLang="en-US" dirty="0"/>
              <a:t>ヘルプページは</a:t>
            </a:r>
            <a:r>
              <a:rPr kumimoji="1" lang="ja-JP" altLang="en-US" dirty="0">
                <a:hlinkClick r:id="rId2"/>
              </a:rPr>
              <a:t>こちら</a:t>
            </a:r>
            <a:endParaRPr kumimoji="1" lang="ja-JP" altLang="en-US" dirty="0"/>
          </a:p>
        </p:txBody>
      </p:sp>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a:xfrm>
            <a:off x="369000" y="288000"/>
            <a:ext cx="6120000" cy="307777"/>
          </a:xfrm>
        </p:spPr>
        <p:txBody>
          <a:bodyPr/>
          <a:lstStyle/>
          <a:p>
            <a:r>
              <a:rPr kumimoji="1" lang="en-US" altLang="ja-JP" dirty="0"/>
              <a:t>3-8 </a:t>
            </a:r>
            <a:r>
              <a:rPr kumimoji="1" lang="ja-JP" altLang="en-US" dirty="0"/>
              <a:t>早退取消申請を提出する </a:t>
            </a:r>
          </a:p>
        </p:txBody>
      </p:sp>
      <p:sp>
        <p:nvSpPr>
          <p:cNvPr id="11" name="スライド番号プレースホルダー 1">
            <a:extLst>
              <a:ext uri="{FF2B5EF4-FFF2-40B4-BE49-F238E27FC236}">
                <a16:creationId xmlns:a16="http://schemas.microsoft.com/office/drawing/2014/main" id="{035F7967-103B-8B27-902B-0BD450E070E3}"/>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43</a:t>
            </a:fld>
            <a:endParaRPr lang="ja-JP" altLang="en-US" dirty="0"/>
          </a:p>
        </p:txBody>
      </p:sp>
      <p:grpSp>
        <p:nvGrpSpPr>
          <p:cNvPr id="7" name="グループ化 6">
            <a:extLst>
              <a:ext uri="{FF2B5EF4-FFF2-40B4-BE49-F238E27FC236}">
                <a16:creationId xmlns:a16="http://schemas.microsoft.com/office/drawing/2014/main" id="{B318927E-2C90-43BE-E63B-2C78CC6E30F7}"/>
              </a:ext>
            </a:extLst>
          </p:cNvPr>
          <p:cNvGrpSpPr/>
          <p:nvPr/>
        </p:nvGrpSpPr>
        <p:grpSpPr>
          <a:xfrm>
            <a:off x="369000" y="950400"/>
            <a:ext cx="6120000" cy="7680243"/>
            <a:chOff x="369000" y="1029454"/>
            <a:chExt cx="6120000" cy="7680243"/>
          </a:xfrm>
        </p:grpSpPr>
        <p:grpSp>
          <p:nvGrpSpPr>
            <p:cNvPr id="5" name="グループ化 4">
              <a:extLst>
                <a:ext uri="{FF2B5EF4-FFF2-40B4-BE49-F238E27FC236}">
                  <a16:creationId xmlns:a16="http://schemas.microsoft.com/office/drawing/2014/main" id="{4DDB1847-A61E-684F-6528-8F702D73429E}"/>
                </a:ext>
              </a:extLst>
            </p:cNvPr>
            <p:cNvGrpSpPr/>
            <p:nvPr/>
          </p:nvGrpSpPr>
          <p:grpSpPr>
            <a:xfrm>
              <a:off x="369000" y="1029454"/>
              <a:ext cx="6120000" cy="4117713"/>
              <a:chOff x="369000" y="948972"/>
              <a:chExt cx="6120000" cy="4117713"/>
            </a:xfrm>
          </p:grpSpPr>
          <p:sp>
            <p:nvSpPr>
              <p:cNvPr id="8" name="四角形: 角を丸くする 7">
                <a:extLst>
                  <a:ext uri="{FF2B5EF4-FFF2-40B4-BE49-F238E27FC236}">
                    <a16:creationId xmlns:a16="http://schemas.microsoft.com/office/drawing/2014/main" id="{A233C545-E7E3-3402-B6F0-CA79B261C798}"/>
                  </a:ext>
                </a:extLst>
              </p:cNvPr>
              <p:cNvSpPr/>
              <p:nvPr/>
            </p:nvSpPr>
            <p:spPr>
              <a:xfrm>
                <a:off x="369000" y="948972"/>
                <a:ext cx="6120000" cy="3923853"/>
              </a:xfrm>
              <a:prstGeom prst="roundRect">
                <a:avLst>
                  <a:gd name="adj" fmla="val 172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A5FD0662-2504-3198-B1F0-2ECE9372B7AB}"/>
                  </a:ext>
                </a:extLst>
              </p:cNvPr>
              <p:cNvSpPr txBox="1"/>
              <p:nvPr/>
            </p:nvSpPr>
            <p:spPr>
              <a:xfrm>
                <a:off x="369000" y="1080000"/>
                <a:ext cx="6120000" cy="430887"/>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トップ画面の</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各種申請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をタップし、申請を提出したい日付の</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各種申請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をタップします。申請種別より、</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打刻修正申請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を選択します。</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15" name="テキスト ボックス 14">
                <a:extLst>
                  <a:ext uri="{FF2B5EF4-FFF2-40B4-BE49-F238E27FC236}">
                    <a16:creationId xmlns:a16="http://schemas.microsoft.com/office/drawing/2014/main" id="{73000E04-B40B-F483-D21A-9E0966E6D8F0}"/>
                  </a:ext>
                </a:extLst>
              </p:cNvPr>
              <p:cNvSpPr txBox="1"/>
              <p:nvPr/>
            </p:nvSpPr>
            <p:spPr>
              <a:xfrm>
                <a:off x="465250" y="1031282"/>
                <a:ext cx="717374" cy="400110"/>
              </a:xfrm>
              <a:prstGeom prst="rect">
                <a:avLst/>
              </a:prstGeom>
              <a:noFill/>
            </p:spPr>
            <p:txBody>
              <a:bodyPr wrap="square" rtlCol="0">
                <a:spAutoFit/>
              </a:bodyPr>
              <a:lstStyle/>
              <a:p>
                <a:r>
                  <a:rPr kumimoji="1" lang="en-US" altLang="ja-JP" sz="2000" b="1" dirty="0">
                    <a:ln w="25400">
                      <a:solidFill>
                        <a:srgbClr val="58A854"/>
                      </a:solidFill>
                    </a:ln>
                    <a:solidFill>
                      <a:srgbClr val="58A854"/>
                    </a:solidFill>
                    <a:latin typeface="+mj-lt"/>
                  </a:rPr>
                  <a:t>1</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pic>
            <p:nvPicPr>
              <p:cNvPr id="16" name="グラフィックス 15" descr="再生 単色塗りつぶし">
                <a:extLst>
                  <a:ext uri="{FF2B5EF4-FFF2-40B4-BE49-F238E27FC236}">
                    <a16:creationId xmlns:a16="http://schemas.microsoft.com/office/drawing/2014/main" id="{0CCCA085-61BC-D022-92D6-335D812D69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38922" y="4722198"/>
                <a:ext cx="231775" cy="457200"/>
              </a:xfrm>
              <a:prstGeom prst="rect">
                <a:avLst/>
              </a:prstGeom>
            </p:spPr>
          </p:pic>
        </p:grpSp>
        <p:pic>
          <p:nvPicPr>
            <p:cNvPr id="4" name="図 3">
              <a:extLst>
                <a:ext uri="{FF2B5EF4-FFF2-40B4-BE49-F238E27FC236}">
                  <a16:creationId xmlns:a16="http://schemas.microsoft.com/office/drawing/2014/main" id="{D728F862-4B83-0C06-2EF0-B528E333D922}"/>
                </a:ext>
              </a:extLst>
            </p:cNvPr>
            <p:cNvPicPr>
              <a:picLocks noChangeAspect="1"/>
            </p:cNvPicPr>
            <p:nvPr/>
          </p:nvPicPr>
          <p:blipFill>
            <a:blip r:embed="rId5"/>
            <a:srcRect/>
            <a:stretch/>
          </p:blipFill>
          <p:spPr>
            <a:xfrm>
              <a:off x="689783" y="1955677"/>
              <a:ext cx="1396239" cy="2409046"/>
            </a:xfrm>
            <a:prstGeom prst="rect">
              <a:avLst/>
            </a:prstGeom>
            <a:effectLst>
              <a:outerShdw blurRad="63500" sx="102000" sy="102000" algn="ctr" rotWithShape="0">
                <a:prstClr val="black">
                  <a:alpha val="40000"/>
                </a:prstClr>
              </a:outerShdw>
            </a:effectLst>
          </p:spPr>
        </p:pic>
        <p:pic>
          <p:nvPicPr>
            <p:cNvPr id="6" name="図 5">
              <a:extLst>
                <a:ext uri="{FF2B5EF4-FFF2-40B4-BE49-F238E27FC236}">
                  <a16:creationId xmlns:a16="http://schemas.microsoft.com/office/drawing/2014/main" id="{1E62D01B-CA5F-3562-6F95-9E943ECB1ED7}"/>
                </a:ext>
              </a:extLst>
            </p:cNvPr>
            <p:cNvPicPr>
              <a:picLocks noChangeAspect="1"/>
            </p:cNvPicPr>
            <p:nvPr/>
          </p:nvPicPr>
          <p:blipFill>
            <a:blip r:embed="rId6"/>
            <a:srcRect/>
            <a:stretch/>
          </p:blipFill>
          <p:spPr>
            <a:xfrm>
              <a:off x="2732018" y="1960259"/>
              <a:ext cx="1389164" cy="2399878"/>
            </a:xfrm>
            <a:prstGeom prst="rect">
              <a:avLst/>
            </a:prstGeom>
            <a:effectLst>
              <a:outerShdw blurRad="63500" sx="102000" sy="102000" algn="ctr" rotWithShape="0">
                <a:prstClr val="black">
                  <a:alpha val="40000"/>
                </a:prstClr>
              </a:outerShdw>
            </a:effectLst>
          </p:spPr>
        </p:pic>
        <p:pic>
          <p:nvPicPr>
            <p:cNvPr id="23" name="図 22">
              <a:extLst>
                <a:ext uri="{FF2B5EF4-FFF2-40B4-BE49-F238E27FC236}">
                  <a16:creationId xmlns:a16="http://schemas.microsoft.com/office/drawing/2014/main" id="{662F0A9B-B0DA-88EF-16C3-4FFD9EB3EA26}"/>
                </a:ext>
              </a:extLst>
            </p:cNvPr>
            <p:cNvPicPr>
              <a:picLocks noChangeAspect="1"/>
            </p:cNvPicPr>
            <p:nvPr/>
          </p:nvPicPr>
          <p:blipFill>
            <a:blip r:embed="rId7"/>
            <a:srcRect/>
            <a:stretch/>
          </p:blipFill>
          <p:spPr>
            <a:xfrm>
              <a:off x="4767180" y="1951326"/>
              <a:ext cx="1401037" cy="2417745"/>
            </a:xfrm>
            <a:prstGeom prst="rect">
              <a:avLst/>
            </a:prstGeom>
            <a:effectLst>
              <a:outerShdw blurRad="63500" sx="102000" sy="102000" algn="ctr" rotWithShape="0">
                <a:prstClr val="black">
                  <a:alpha val="40000"/>
                </a:prstClr>
              </a:outerShdw>
            </a:effectLst>
          </p:spPr>
        </p:pic>
        <p:sp>
          <p:nvSpPr>
            <p:cNvPr id="24" name="二等辺三角形 23">
              <a:extLst>
                <a:ext uri="{FF2B5EF4-FFF2-40B4-BE49-F238E27FC236}">
                  <a16:creationId xmlns:a16="http://schemas.microsoft.com/office/drawing/2014/main" id="{F6AD8DF3-AE10-E586-916B-34B991EC75BC}"/>
                </a:ext>
              </a:extLst>
            </p:cNvPr>
            <p:cNvSpPr/>
            <p:nvPr/>
          </p:nvSpPr>
          <p:spPr>
            <a:xfrm rot="5400000">
              <a:off x="2024607" y="3046144"/>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二等辺三角形 24">
              <a:extLst>
                <a:ext uri="{FF2B5EF4-FFF2-40B4-BE49-F238E27FC236}">
                  <a16:creationId xmlns:a16="http://schemas.microsoft.com/office/drawing/2014/main" id="{25E8F04E-5098-ABBB-C57E-9741238733A0}"/>
                </a:ext>
              </a:extLst>
            </p:cNvPr>
            <p:cNvSpPr/>
            <p:nvPr/>
          </p:nvSpPr>
          <p:spPr>
            <a:xfrm rot="5400000">
              <a:off x="4066842" y="3053838"/>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extLst>
                <a:ext uri="{FF2B5EF4-FFF2-40B4-BE49-F238E27FC236}">
                  <a16:creationId xmlns:a16="http://schemas.microsoft.com/office/drawing/2014/main" id="{AC5219B4-6662-6589-45AB-C5BC15B1C421}"/>
                </a:ext>
              </a:extLst>
            </p:cNvPr>
            <p:cNvSpPr/>
            <p:nvPr/>
          </p:nvSpPr>
          <p:spPr>
            <a:xfrm>
              <a:off x="1704212" y="4173792"/>
              <a:ext cx="296038" cy="186345"/>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四角形: 角を丸くする 25">
              <a:extLst>
                <a:ext uri="{FF2B5EF4-FFF2-40B4-BE49-F238E27FC236}">
                  <a16:creationId xmlns:a16="http://schemas.microsoft.com/office/drawing/2014/main" id="{4DD8FA20-244D-1F16-C173-8D001D083295}"/>
                </a:ext>
              </a:extLst>
            </p:cNvPr>
            <p:cNvSpPr/>
            <p:nvPr/>
          </p:nvSpPr>
          <p:spPr>
            <a:xfrm>
              <a:off x="3767122" y="3763989"/>
              <a:ext cx="354059" cy="186345"/>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四角形: 角を丸くする 27">
              <a:extLst>
                <a:ext uri="{FF2B5EF4-FFF2-40B4-BE49-F238E27FC236}">
                  <a16:creationId xmlns:a16="http://schemas.microsoft.com/office/drawing/2014/main" id="{25A74166-3358-8C54-0DF9-8EAB827D6ED8}"/>
                </a:ext>
              </a:extLst>
            </p:cNvPr>
            <p:cNvSpPr/>
            <p:nvPr/>
          </p:nvSpPr>
          <p:spPr>
            <a:xfrm>
              <a:off x="4807192" y="3090438"/>
              <a:ext cx="1298333" cy="171558"/>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7" name="グループ化 16">
              <a:extLst>
                <a:ext uri="{FF2B5EF4-FFF2-40B4-BE49-F238E27FC236}">
                  <a16:creationId xmlns:a16="http://schemas.microsoft.com/office/drawing/2014/main" id="{6FAAB14B-6B49-4B7C-A2F0-27A3ACD56949}"/>
                </a:ext>
              </a:extLst>
            </p:cNvPr>
            <p:cNvGrpSpPr/>
            <p:nvPr/>
          </p:nvGrpSpPr>
          <p:grpSpPr>
            <a:xfrm>
              <a:off x="369000" y="5353399"/>
              <a:ext cx="6120000" cy="3356298"/>
              <a:chOff x="369000" y="948973"/>
              <a:chExt cx="6120000" cy="3356298"/>
            </a:xfrm>
          </p:grpSpPr>
          <p:sp>
            <p:nvSpPr>
              <p:cNvPr id="18" name="四角形: 角を丸くする 17">
                <a:extLst>
                  <a:ext uri="{FF2B5EF4-FFF2-40B4-BE49-F238E27FC236}">
                    <a16:creationId xmlns:a16="http://schemas.microsoft.com/office/drawing/2014/main" id="{41283C0C-6301-15F1-B6BB-024C081B865A}"/>
                  </a:ext>
                </a:extLst>
              </p:cNvPr>
              <p:cNvSpPr/>
              <p:nvPr/>
            </p:nvSpPr>
            <p:spPr>
              <a:xfrm>
                <a:off x="369000" y="948973"/>
                <a:ext cx="6120000" cy="3356298"/>
              </a:xfrm>
              <a:prstGeom prst="roundRect">
                <a:avLst>
                  <a:gd name="adj" fmla="val 52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AB6DEF98-D84B-CA82-97A9-65B11E71FBEF}"/>
                  </a:ext>
                </a:extLst>
              </p:cNvPr>
              <p:cNvSpPr txBox="1"/>
              <p:nvPr/>
            </p:nvSpPr>
            <p:spPr>
              <a:xfrm>
                <a:off x="369000" y="1080000"/>
                <a:ext cx="6120000" cy="938719"/>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申請理由を記入し</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早退取消</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にチェックを入れた後に、</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申請</a:t>
                </a:r>
                <a:r>
                  <a:rPr kumimoji="1" lang="en-US" altLang="ja-JP" sz="1100" dirty="0">
                    <a:latin typeface="HG丸ｺﾞｼｯｸM-PRO" panose="020F0600000000000000" pitchFamily="50" charset="-128"/>
                    <a:ea typeface="HG丸ｺﾞｼｯｸM-PRO" panose="020F0600000000000000" pitchFamily="50" charset="-128"/>
                  </a:rPr>
                  <a:t>]&gt;[OK]&gt;[OK]</a:t>
                </a:r>
                <a:r>
                  <a:rPr kumimoji="1" lang="ja-JP" altLang="en-US" sz="1100" dirty="0">
                    <a:latin typeface="HG丸ｺﾞｼｯｸM-PRO" panose="020F0600000000000000" pitchFamily="50" charset="-128"/>
                    <a:ea typeface="HG丸ｺﾞｼｯｸM-PRO" panose="020F0600000000000000" pitchFamily="50" charset="-128"/>
                  </a:rPr>
                  <a:t>をタップすると完了です。</a:t>
                </a:r>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a:p>
                <a:pPr marL="540000"/>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20" name="テキスト ボックス 19">
                <a:extLst>
                  <a:ext uri="{FF2B5EF4-FFF2-40B4-BE49-F238E27FC236}">
                    <a16:creationId xmlns:a16="http://schemas.microsoft.com/office/drawing/2014/main" id="{292BFA9E-A0B7-1F6B-5D61-5835E0BD9B40}"/>
                  </a:ext>
                </a:extLst>
              </p:cNvPr>
              <p:cNvSpPr txBox="1"/>
              <p:nvPr/>
            </p:nvSpPr>
            <p:spPr>
              <a:xfrm>
                <a:off x="465250" y="1031282"/>
                <a:ext cx="717374" cy="400110"/>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2 </a:t>
                </a:r>
                <a:endParaRPr kumimoji="1" lang="ja-JP" altLang="en-US" sz="2000" dirty="0">
                  <a:ln w="3175">
                    <a:noFill/>
                  </a:ln>
                  <a:solidFill>
                    <a:schemeClr val="bg1">
                      <a:lumMod val="50000"/>
                    </a:schemeClr>
                  </a:solidFill>
                  <a:latin typeface="+mj-lt"/>
                </a:endParaRPr>
              </a:p>
            </p:txBody>
          </p:sp>
        </p:grpSp>
        <p:pic>
          <p:nvPicPr>
            <p:cNvPr id="30" name="図 29">
              <a:extLst>
                <a:ext uri="{FF2B5EF4-FFF2-40B4-BE49-F238E27FC236}">
                  <a16:creationId xmlns:a16="http://schemas.microsoft.com/office/drawing/2014/main" id="{D878497B-7B58-2BCE-E761-F4D5074EF3DF}"/>
                </a:ext>
              </a:extLst>
            </p:cNvPr>
            <p:cNvPicPr>
              <a:picLocks noChangeAspect="1"/>
            </p:cNvPicPr>
            <p:nvPr/>
          </p:nvPicPr>
          <p:blipFill>
            <a:blip r:embed="rId8"/>
            <a:srcRect/>
            <a:stretch/>
          </p:blipFill>
          <p:spPr>
            <a:xfrm>
              <a:off x="692436" y="6079765"/>
              <a:ext cx="1390932" cy="2400307"/>
            </a:xfrm>
            <a:prstGeom prst="rect">
              <a:avLst/>
            </a:prstGeom>
            <a:effectLst>
              <a:outerShdw blurRad="63500" sx="102000" sy="102000" algn="ctr" rotWithShape="0">
                <a:prstClr val="black">
                  <a:alpha val="40000"/>
                </a:prstClr>
              </a:outerShdw>
            </a:effectLst>
          </p:spPr>
        </p:pic>
        <p:pic>
          <p:nvPicPr>
            <p:cNvPr id="31" name="図 30">
              <a:extLst>
                <a:ext uri="{FF2B5EF4-FFF2-40B4-BE49-F238E27FC236}">
                  <a16:creationId xmlns:a16="http://schemas.microsoft.com/office/drawing/2014/main" id="{F7444F04-8782-F6A8-6B86-38EA7D5B89CB}"/>
                </a:ext>
              </a:extLst>
            </p:cNvPr>
            <p:cNvPicPr>
              <a:picLocks noChangeAspect="1"/>
            </p:cNvPicPr>
            <p:nvPr/>
          </p:nvPicPr>
          <p:blipFill>
            <a:blip r:embed="rId9"/>
            <a:srcRect/>
            <a:stretch/>
          </p:blipFill>
          <p:spPr>
            <a:xfrm>
              <a:off x="2734658" y="6087357"/>
              <a:ext cx="1383883" cy="2385118"/>
            </a:xfrm>
            <a:prstGeom prst="rect">
              <a:avLst/>
            </a:prstGeom>
            <a:effectLst>
              <a:outerShdw blurRad="63500" sx="102000" sy="102000" algn="ctr" rotWithShape="0">
                <a:prstClr val="black">
                  <a:alpha val="40000"/>
                </a:prstClr>
              </a:outerShdw>
            </a:effectLst>
          </p:spPr>
        </p:pic>
        <p:pic>
          <p:nvPicPr>
            <p:cNvPr id="32" name="図 31">
              <a:extLst>
                <a:ext uri="{FF2B5EF4-FFF2-40B4-BE49-F238E27FC236}">
                  <a16:creationId xmlns:a16="http://schemas.microsoft.com/office/drawing/2014/main" id="{005E1ECE-4642-721E-D494-099166D7BE0F}"/>
                </a:ext>
              </a:extLst>
            </p:cNvPr>
            <p:cNvPicPr>
              <a:picLocks noChangeAspect="1"/>
            </p:cNvPicPr>
            <p:nvPr/>
          </p:nvPicPr>
          <p:blipFill>
            <a:blip r:embed="rId10"/>
            <a:srcRect/>
            <a:stretch/>
          </p:blipFill>
          <p:spPr>
            <a:xfrm>
              <a:off x="4771046" y="6076402"/>
              <a:ext cx="1393303" cy="2407031"/>
            </a:xfrm>
            <a:prstGeom prst="rect">
              <a:avLst/>
            </a:prstGeom>
            <a:effectLst>
              <a:outerShdw blurRad="63500" sx="102000" sy="102000" algn="ctr" rotWithShape="0">
                <a:prstClr val="black">
                  <a:alpha val="40000"/>
                </a:prstClr>
              </a:outerShdw>
            </a:effectLst>
          </p:spPr>
        </p:pic>
        <p:sp>
          <p:nvSpPr>
            <p:cNvPr id="33" name="二等辺三角形 32">
              <a:extLst>
                <a:ext uri="{FF2B5EF4-FFF2-40B4-BE49-F238E27FC236}">
                  <a16:creationId xmlns:a16="http://schemas.microsoft.com/office/drawing/2014/main" id="{9327B4B9-9BBC-5FAC-0A18-322FAEAE94D3}"/>
                </a:ext>
              </a:extLst>
            </p:cNvPr>
            <p:cNvSpPr/>
            <p:nvPr/>
          </p:nvSpPr>
          <p:spPr>
            <a:xfrm rot="5400000">
              <a:off x="2024607" y="7165863"/>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二等辺三角形 33">
              <a:extLst>
                <a:ext uri="{FF2B5EF4-FFF2-40B4-BE49-F238E27FC236}">
                  <a16:creationId xmlns:a16="http://schemas.microsoft.com/office/drawing/2014/main" id="{4147AB43-62E0-F7EC-701D-D9AA2A967269}"/>
                </a:ext>
              </a:extLst>
            </p:cNvPr>
            <p:cNvSpPr/>
            <p:nvPr/>
          </p:nvSpPr>
          <p:spPr>
            <a:xfrm rot="5400000">
              <a:off x="4066842" y="7173557"/>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四角形: 角を丸くする 34">
              <a:extLst>
                <a:ext uri="{FF2B5EF4-FFF2-40B4-BE49-F238E27FC236}">
                  <a16:creationId xmlns:a16="http://schemas.microsoft.com/office/drawing/2014/main" id="{64C37EFA-4C5A-3492-B760-786421420105}"/>
                </a:ext>
              </a:extLst>
            </p:cNvPr>
            <p:cNvSpPr/>
            <p:nvPr/>
          </p:nvSpPr>
          <p:spPr>
            <a:xfrm>
              <a:off x="4818531" y="7403104"/>
              <a:ext cx="1298333" cy="171558"/>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四角形: 角を丸くする 26">
              <a:extLst>
                <a:ext uri="{FF2B5EF4-FFF2-40B4-BE49-F238E27FC236}">
                  <a16:creationId xmlns:a16="http://schemas.microsoft.com/office/drawing/2014/main" id="{E87F1AF4-0DB5-F6E2-0866-905E26E4D55E}"/>
                </a:ext>
              </a:extLst>
            </p:cNvPr>
            <p:cNvSpPr/>
            <p:nvPr/>
          </p:nvSpPr>
          <p:spPr>
            <a:xfrm>
              <a:off x="3422819" y="7403486"/>
              <a:ext cx="643621" cy="171176"/>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四角形: 角を丸くする 28">
              <a:extLst>
                <a:ext uri="{FF2B5EF4-FFF2-40B4-BE49-F238E27FC236}">
                  <a16:creationId xmlns:a16="http://schemas.microsoft.com/office/drawing/2014/main" id="{3CC4D2C2-FD9A-B5A2-A8CC-6553A86B407C}"/>
                </a:ext>
              </a:extLst>
            </p:cNvPr>
            <p:cNvSpPr/>
            <p:nvPr/>
          </p:nvSpPr>
          <p:spPr>
            <a:xfrm>
              <a:off x="697048" y="6667091"/>
              <a:ext cx="1379259" cy="549048"/>
            </a:xfrm>
            <a:prstGeom prst="roundRect">
              <a:avLst>
                <a:gd name="adj" fmla="val 0"/>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四角形: 角を丸くする 35">
              <a:extLst>
                <a:ext uri="{FF2B5EF4-FFF2-40B4-BE49-F238E27FC236}">
                  <a16:creationId xmlns:a16="http://schemas.microsoft.com/office/drawing/2014/main" id="{9B83689B-6E62-2266-9AD7-00EB73C57E49}"/>
                </a:ext>
              </a:extLst>
            </p:cNvPr>
            <p:cNvSpPr/>
            <p:nvPr/>
          </p:nvSpPr>
          <p:spPr>
            <a:xfrm>
              <a:off x="689783" y="8028876"/>
              <a:ext cx="1177117" cy="248454"/>
            </a:xfrm>
            <a:prstGeom prst="roundRect">
              <a:avLst>
                <a:gd name="adj" fmla="val 0"/>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24467061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B8E3D4D-3864-F8BC-A183-24F35F9D7244}"/>
              </a:ext>
            </a:extLst>
          </p:cNvPr>
          <p:cNvSpPr>
            <a:spLocks noGrp="1"/>
          </p:cNvSpPr>
          <p:nvPr>
            <p:ph type="body" sz="quarter" idx="13"/>
          </p:nvPr>
        </p:nvSpPr>
        <p:spPr>
          <a:xfrm>
            <a:off x="166434" y="9673850"/>
            <a:ext cx="1528253" cy="169277"/>
          </a:xfrm>
        </p:spPr>
        <p:txBody>
          <a:bodyPr/>
          <a:lstStyle/>
          <a:p>
            <a:r>
              <a:rPr kumimoji="1" lang="ja-JP" altLang="en-US" dirty="0"/>
              <a:t>ヘルプページは</a:t>
            </a:r>
            <a:r>
              <a:rPr kumimoji="1" lang="ja-JP" altLang="en-US" dirty="0">
                <a:hlinkClick r:id="rId2"/>
              </a:rPr>
              <a:t>こちら</a:t>
            </a:r>
            <a:endParaRPr kumimoji="1" lang="ja-JP" altLang="en-US" dirty="0"/>
          </a:p>
        </p:txBody>
      </p:sp>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a:xfrm>
            <a:off x="369000" y="288000"/>
            <a:ext cx="6120000" cy="307777"/>
          </a:xfrm>
        </p:spPr>
        <p:txBody>
          <a:bodyPr/>
          <a:lstStyle/>
          <a:p>
            <a:r>
              <a:rPr kumimoji="1" lang="en-US" altLang="ja-JP" dirty="0"/>
              <a:t>3-9 </a:t>
            </a:r>
            <a:r>
              <a:rPr kumimoji="1" lang="ja-JP" altLang="en-US" dirty="0"/>
              <a:t>実績確定申請を提出する </a:t>
            </a:r>
          </a:p>
        </p:txBody>
      </p:sp>
      <p:sp>
        <p:nvSpPr>
          <p:cNvPr id="11" name="スライド番号プレースホルダー 1">
            <a:extLst>
              <a:ext uri="{FF2B5EF4-FFF2-40B4-BE49-F238E27FC236}">
                <a16:creationId xmlns:a16="http://schemas.microsoft.com/office/drawing/2014/main" id="{035F7967-103B-8B27-902B-0BD450E070E3}"/>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44</a:t>
            </a:fld>
            <a:endParaRPr lang="ja-JP" altLang="en-US" dirty="0"/>
          </a:p>
        </p:txBody>
      </p:sp>
      <p:grpSp>
        <p:nvGrpSpPr>
          <p:cNvPr id="7" name="グループ化 6">
            <a:extLst>
              <a:ext uri="{FF2B5EF4-FFF2-40B4-BE49-F238E27FC236}">
                <a16:creationId xmlns:a16="http://schemas.microsoft.com/office/drawing/2014/main" id="{A02AFC64-7C87-F914-74EB-26DA3DCA3AB9}"/>
              </a:ext>
            </a:extLst>
          </p:cNvPr>
          <p:cNvGrpSpPr/>
          <p:nvPr/>
        </p:nvGrpSpPr>
        <p:grpSpPr>
          <a:xfrm>
            <a:off x="369000" y="950400"/>
            <a:ext cx="6120000" cy="7680243"/>
            <a:chOff x="369000" y="1029454"/>
            <a:chExt cx="6120000" cy="7680243"/>
          </a:xfrm>
        </p:grpSpPr>
        <p:grpSp>
          <p:nvGrpSpPr>
            <p:cNvPr id="5" name="グループ化 4">
              <a:extLst>
                <a:ext uri="{FF2B5EF4-FFF2-40B4-BE49-F238E27FC236}">
                  <a16:creationId xmlns:a16="http://schemas.microsoft.com/office/drawing/2014/main" id="{4DDB1847-A61E-684F-6528-8F702D73429E}"/>
                </a:ext>
              </a:extLst>
            </p:cNvPr>
            <p:cNvGrpSpPr/>
            <p:nvPr/>
          </p:nvGrpSpPr>
          <p:grpSpPr>
            <a:xfrm>
              <a:off x="369000" y="1029454"/>
              <a:ext cx="6120000" cy="4117713"/>
              <a:chOff x="369000" y="948972"/>
              <a:chExt cx="6120000" cy="4117713"/>
            </a:xfrm>
          </p:grpSpPr>
          <p:sp>
            <p:nvSpPr>
              <p:cNvPr id="8" name="四角形: 角を丸くする 7">
                <a:extLst>
                  <a:ext uri="{FF2B5EF4-FFF2-40B4-BE49-F238E27FC236}">
                    <a16:creationId xmlns:a16="http://schemas.microsoft.com/office/drawing/2014/main" id="{A233C545-E7E3-3402-B6F0-CA79B261C798}"/>
                  </a:ext>
                </a:extLst>
              </p:cNvPr>
              <p:cNvSpPr/>
              <p:nvPr/>
            </p:nvSpPr>
            <p:spPr>
              <a:xfrm>
                <a:off x="369000" y="948972"/>
                <a:ext cx="6120000" cy="3923853"/>
              </a:xfrm>
              <a:prstGeom prst="roundRect">
                <a:avLst>
                  <a:gd name="adj" fmla="val 172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A5FD0662-2504-3198-B1F0-2ECE9372B7AB}"/>
                  </a:ext>
                </a:extLst>
              </p:cNvPr>
              <p:cNvSpPr txBox="1"/>
              <p:nvPr/>
            </p:nvSpPr>
            <p:spPr>
              <a:xfrm>
                <a:off x="369000" y="1080000"/>
                <a:ext cx="6120000" cy="430887"/>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トップ画面の</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各種申請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をタップし、申請を提出したい日付の</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各種申請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をタップします。申請種別より、</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打刻修正申請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を選択します。</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15" name="テキスト ボックス 14">
                <a:extLst>
                  <a:ext uri="{FF2B5EF4-FFF2-40B4-BE49-F238E27FC236}">
                    <a16:creationId xmlns:a16="http://schemas.microsoft.com/office/drawing/2014/main" id="{73000E04-B40B-F483-D21A-9E0966E6D8F0}"/>
                  </a:ext>
                </a:extLst>
              </p:cNvPr>
              <p:cNvSpPr txBox="1"/>
              <p:nvPr/>
            </p:nvSpPr>
            <p:spPr>
              <a:xfrm>
                <a:off x="465250" y="1031282"/>
                <a:ext cx="717374" cy="400110"/>
              </a:xfrm>
              <a:prstGeom prst="rect">
                <a:avLst/>
              </a:prstGeom>
              <a:noFill/>
            </p:spPr>
            <p:txBody>
              <a:bodyPr wrap="square" rtlCol="0">
                <a:spAutoFit/>
              </a:bodyPr>
              <a:lstStyle/>
              <a:p>
                <a:r>
                  <a:rPr kumimoji="1" lang="en-US" altLang="ja-JP" sz="2000" b="1" dirty="0">
                    <a:ln w="25400">
                      <a:solidFill>
                        <a:srgbClr val="58A854"/>
                      </a:solidFill>
                    </a:ln>
                    <a:solidFill>
                      <a:srgbClr val="58A854"/>
                    </a:solidFill>
                    <a:latin typeface="+mj-lt"/>
                  </a:rPr>
                  <a:t>1</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pic>
            <p:nvPicPr>
              <p:cNvPr id="16" name="グラフィックス 15" descr="再生 単色塗りつぶし">
                <a:extLst>
                  <a:ext uri="{FF2B5EF4-FFF2-40B4-BE49-F238E27FC236}">
                    <a16:creationId xmlns:a16="http://schemas.microsoft.com/office/drawing/2014/main" id="{0CCCA085-61BC-D022-92D6-335D812D69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38922" y="4722198"/>
                <a:ext cx="231775" cy="457200"/>
              </a:xfrm>
              <a:prstGeom prst="rect">
                <a:avLst/>
              </a:prstGeom>
            </p:spPr>
          </p:pic>
        </p:grpSp>
        <p:pic>
          <p:nvPicPr>
            <p:cNvPr id="4" name="図 3">
              <a:extLst>
                <a:ext uri="{FF2B5EF4-FFF2-40B4-BE49-F238E27FC236}">
                  <a16:creationId xmlns:a16="http://schemas.microsoft.com/office/drawing/2014/main" id="{D728F862-4B83-0C06-2EF0-B528E333D922}"/>
                </a:ext>
              </a:extLst>
            </p:cNvPr>
            <p:cNvPicPr>
              <a:picLocks noChangeAspect="1"/>
            </p:cNvPicPr>
            <p:nvPr/>
          </p:nvPicPr>
          <p:blipFill>
            <a:blip r:embed="rId5"/>
            <a:srcRect/>
            <a:stretch/>
          </p:blipFill>
          <p:spPr>
            <a:xfrm>
              <a:off x="689783" y="1955677"/>
              <a:ext cx="1396239" cy="2409046"/>
            </a:xfrm>
            <a:prstGeom prst="rect">
              <a:avLst/>
            </a:prstGeom>
            <a:effectLst>
              <a:outerShdw blurRad="63500" sx="102000" sy="102000" algn="ctr" rotWithShape="0">
                <a:prstClr val="black">
                  <a:alpha val="40000"/>
                </a:prstClr>
              </a:outerShdw>
            </a:effectLst>
          </p:spPr>
        </p:pic>
        <p:pic>
          <p:nvPicPr>
            <p:cNvPr id="6" name="図 5">
              <a:extLst>
                <a:ext uri="{FF2B5EF4-FFF2-40B4-BE49-F238E27FC236}">
                  <a16:creationId xmlns:a16="http://schemas.microsoft.com/office/drawing/2014/main" id="{1E62D01B-CA5F-3562-6F95-9E943ECB1ED7}"/>
                </a:ext>
              </a:extLst>
            </p:cNvPr>
            <p:cNvPicPr>
              <a:picLocks noChangeAspect="1"/>
            </p:cNvPicPr>
            <p:nvPr/>
          </p:nvPicPr>
          <p:blipFill>
            <a:blip r:embed="rId6"/>
            <a:srcRect/>
            <a:stretch/>
          </p:blipFill>
          <p:spPr>
            <a:xfrm>
              <a:off x="2732018" y="1960259"/>
              <a:ext cx="1389164" cy="2399878"/>
            </a:xfrm>
            <a:prstGeom prst="rect">
              <a:avLst/>
            </a:prstGeom>
            <a:effectLst>
              <a:outerShdw blurRad="63500" sx="102000" sy="102000" algn="ctr" rotWithShape="0">
                <a:prstClr val="black">
                  <a:alpha val="40000"/>
                </a:prstClr>
              </a:outerShdw>
            </a:effectLst>
          </p:spPr>
        </p:pic>
        <p:pic>
          <p:nvPicPr>
            <p:cNvPr id="23" name="図 22">
              <a:extLst>
                <a:ext uri="{FF2B5EF4-FFF2-40B4-BE49-F238E27FC236}">
                  <a16:creationId xmlns:a16="http://schemas.microsoft.com/office/drawing/2014/main" id="{662F0A9B-B0DA-88EF-16C3-4FFD9EB3EA26}"/>
                </a:ext>
              </a:extLst>
            </p:cNvPr>
            <p:cNvPicPr>
              <a:picLocks noChangeAspect="1"/>
            </p:cNvPicPr>
            <p:nvPr/>
          </p:nvPicPr>
          <p:blipFill>
            <a:blip r:embed="rId7"/>
            <a:srcRect/>
            <a:stretch/>
          </p:blipFill>
          <p:spPr>
            <a:xfrm>
              <a:off x="4767180" y="1951326"/>
              <a:ext cx="1401037" cy="2417745"/>
            </a:xfrm>
            <a:prstGeom prst="rect">
              <a:avLst/>
            </a:prstGeom>
            <a:effectLst>
              <a:outerShdw blurRad="63500" sx="102000" sy="102000" algn="ctr" rotWithShape="0">
                <a:prstClr val="black">
                  <a:alpha val="40000"/>
                </a:prstClr>
              </a:outerShdw>
            </a:effectLst>
          </p:spPr>
        </p:pic>
        <p:sp>
          <p:nvSpPr>
            <p:cNvPr id="24" name="二等辺三角形 23">
              <a:extLst>
                <a:ext uri="{FF2B5EF4-FFF2-40B4-BE49-F238E27FC236}">
                  <a16:creationId xmlns:a16="http://schemas.microsoft.com/office/drawing/2014/main" id="{F6AD8DF3-AE10-E586-916B-34B991EC75BC}"/>
                </a:ext>
              </a:extLst>
            </p:cNvPr>
            <p:cNvSpPr/>
            <p:nvPr/>
          </p:nvSpPr>
          <p:spPr>
            <a:xfrm rot="5400000">
              <a:off x="2024607" y="3046144"/>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二等辺三角形 24">
              <a:extLst>
                <a:ext uri="{FF2B5EF4-FFF2-40B4-BE49-F238E27FC236}">
                  <a16:creationId xmlns:a16="http://schemas.microsoft.com/office/drawing/2014/main" id="{25E8F04E-5098-ABBB-C57E-9741238733A0}"/>
                </a:ext>
              </a:extLst>
            </p:cNvPr>
            <p:cNvSpPr/>
            <p:nvPr/>
          </p:nvSpPr>
          <p:spPr>
            <a:xfrm rot="5400000">
              <a:off x="4066842" y="3053838"/>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extLst>
                <a:ext uri="{FF2B5EF4-FFF2-40B4-BE49-F238E27FC236}">
                  <a16:creationId xmlns:a16="http://schemas.microsoft.com/office/drawing/2014/main" id="{AC5219B4-6662-6589-45AB-C5BC15B1C421}"/>
                </a:ext>
              </a:extLst>
            </p:cNvPr>
            <p:cNvSpPr/>
            <p:nvPr/>
          </p:nvSpPr>
          <p:spPr>
            <a:xfrm>
              <a:off x="1704212" y="4173792"/>
              <a:ext cx="296038" cy="186345"/>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四角形: 角を丸くする 25">
              <a:extLst>
                <a:ext uri="{FF2B5EF4-FFF2-40B4-BE49-F238E27FC236}">
                  <a16:creationId xmlns:a16="http://schemas.microsoft.com/office/drawing/2014/main" id="{4DD8FA20-244D-1F16-C173-8D001D083295}"/>
                </a:ext>
              </a:extLst>
            </p:cNvPr>
            <p:cNvSpPr/>
            <p:nvPr/>
          </p:nvSpPr>
          <p:spPr>
            <a:xfrm>
              <a:off x="3767122" y="3763989"/>
              <a:ext cx="354059" cy="186345"/>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四角形: 角を丸くする 27">
              <a:extLst>
                <a:ext uri="{FF2B5EF4-FFF2-40B4-BE49-F238E27FC236}">
                  <a16:creationId xmlns:a16="http://schemas.microsoft.com/office/drawing/2014/main" id="{25A74166-3358-8C54-0DF9-8EAB827D6ED8}"/>
                </a:ext>
              </a:extLst>
            </p:cNvPr>
            <p:cNvSpPr/>
            <p:nvPr/>
          </p:nvSpPr>
          <p:spPr>
            <a:xfrm>
              <a:off x="4807192" y="3090438"/>
              <a:ext cx="1298333" cy="171558"/>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7" name="グループ化 16">
              <a:extLst>
                <a:ext uri="{FF2B5EF4-FFF2-40B4-BE49-F238E27FC236}">
                  <a16:creationId xmlns:a16="http://schemas.microsoft.com/office/drawing/2014/main" id="{6FAAB14B-6B49-4B7C-A2F0-27A3ACD56949}"/>
                </a:ext>
              </a:extLst>
            </p:cNvPr>
            <p:cNvGrpSpPr/>
            <p:nvPr/>
          </p:nvGrpSpPr>
          <p:grpSpPr>
            <a:xfrm>
              <a:off x="369000" y="5353399"/>
              <a:ext cx="6120000" cy="3356298"/>
              <a:chOff x="369000" y="948973"/>
              <a:chExt cx="6120000" cy="3356298"/>
            </a:xfrm>
          </p:grpSpPr>
          <p:sp>
            <p:nvSpPr>
              <p:cNvPr id="18" name="四角形: 角を丸くする 17">
                <a:extLst>
                  <a:ext uri="{FF2B5EF4-FFF2-40B4-BE49-F238E27FC236}">
                    <a16:creationId xmlns:a16="http://schemas.microsoft.com/office/drawing/2014/main" id="{41283C0C-6301-15F1-B6BB-024C081B865A}"/>
                  </a:ext>
                </a:extLst>
              </p:cNvPr>
              <p:cNvSpPr/>
              <p:nvPr/>
            </p:nvSpPr>
            <p:spPr>
              <a:xfrm>
                <a:off x="369000" y="948973"/>
                <a:ext cx="6120000" cy="3356298"/>
              </a:xfrm>
              <a:prstGeom prst="roundRect">
                <a:avLst>
                  <a:gd name="adj" fmla="val 3428"/>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AB6DEF98-D84B-CA82-97A9-65B11E71FBEF}"/>
                  </a:ext>
                </a:extLst>
              </p:cNvPr>
              <p:cNvSpPr txBox="1"/>
              <p:nvPr/>
            </p:nvSpPr>
            <p:spPr>
              <a:xfrm>
                <a:off x="369000" y="1080000"/>
                <a:ext cx="6120000" cy="600164"/>
              </a:xfrm>
              <a:prstGeom prst="rect">
                <a:avLst/>
              </a:prstGeom>
              <a:noFill/>
            </p:spPr>
            <p:txBody>
              <a:bodyPr wrap="square" rtlCol="0">
                <a:spAutoFit/>
              </a:bodyPr>
              <a:lstStyle/>
              <a:p>
                <a:pPr marL="540000"/>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実績確定申請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にチェックを入れた後に、</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申請</a:t>
                </a:r>
                <a:r>
                  <a:rPr kumimoji="1" lang="en-US" altLang="ja-JP" sz="1100" dirty="0">
                    <a:latin typeface="HG丸ｺﾞｼｯｸM-PRO" panose="020F0600000000000000" pitchFamily="50" charset="-128"/>
                    <a:ea typeface="HG丸ｺﾞｼｯｸM-PRO" panose="020F0600000000000000" pitchFamily="50" charset="-128"/>
                  </a:rPr>
                  <a:t>]&gt;[OK]&gt;[OK]</a:t>
                </a:r>
                <a:r>
                  <a:rPr kumimoji="1" lang="ja-JP" altLang="en-US" sz="1100" dirty="0">
                    <a:latin typeface="HG丸ｺﾞｼｯｸM-PRO" panose="020F0600000000000000" pitchFamily="50" charset="-128"/>
                    <a:ea typeface="HG丸ｺﾞｼｯｸM-PRO" panose="020F0600000000000000" pitchFamily="50" charset="-128"/>
                  </a:rPr>
                  <a:t>をタップすると完了です。</a:t>
                </a:r>
                <a:endParaRPr kumimoji="1" lang="en-US" altLang="ja-JP" sz="1100" dirty="0">
                  <a:latin typeface="HG丸ｺﾞｼｯｸM-PRO" panose="020F0600000000000000" pitchFamily="50" charset="-128"/>
                  <a:ea typeface="HG丸ｺﾞｼｯｸM-PRO" panose="020F0600000000000000" pitchFamily="50" charset="-128"/>
                </a:endParaRPr>
              </a:p>
              <a:p>
                <a:pPr marL="540000"/>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20" name="テキスト ボックス 19">
                <a:extLst>
                  <a:ext uri="{FF2B5EF4-FFF2-40B4-BE49-F238E27FC236}">
                    <a16:creationId xmlns:a16="http://schemas.microsoft.com/office/drawing/2014/main" id="{292BFA9E-A0B7-1F6B-5D61-5835E0BD9B40}"/>
                  </a:ext>
                </a:extLst>
              </p:cNvPr>
              <p:cNvSpPr txBox="1"/>
              <p:nvPr/>
            </p:nvSpPr>
            <p:spPr>
              <a:xfrm>
                <a:off x="465250" y="1031282"/>
                <a:ext cx="717374" cy="400110"/>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2 </a:t>
                </a:r>
                <a:endParaRPr kumimoji="1" lang="ja-JP" altLang="en-US" sz="2000" dirty="0">
                  <a:ln w="3175">
                    <a:noFill/>
                  </a:ln>
                  <a:solidFill>
                    <a:schemeClr val="bg1">
                      <a:lumMod val="50000"/>
                    </a:schemeClr>
                  </a:solidFill>
                  <a:latin typeface="+mj-lt"/>
                </a:endParaRPr>
              </a:p>
            </p:txBody>
          </p:sp>
        </p:grpSp>
        <p:pic>
          <p:nvPicPr>
            <p:cNvPr id="30" name="図 29">
              <a:extLst>
                <a:ext uri="{FF2B5EF4-FFF2-40B4-BE49-F238E27FC236}">
                  <a16:creationId xmlns:a16="http://schemas.microsoft.com/office/drawing/2014/main" id="{D878497B-7B58-2BCE-E761-F4D5074EF3DF}"/>
                </a:ext>
              </a:extLst>
            </p:cNvPr>
            <p:cNvPicPr>
              <a:picLocks noChangeAspect="1"/>
            </p:cNvPicPr>
            <p:nvPr/>
          </p:nvPicPr>
          <p:blipFill>
            <a:blip r:embed="rId8"/>
            <a:srcRect/>
            <a:stretch/>
          </p:blipFill>
          <p:spPr>
            <a:xfrm>
              <a:off x="692436" y="6079765"/>
              <a:ext cx="1390931" cy="2400307"/>
            </a:xfrm>
            <a:prstGeom prst="rect">
              <a:avLst/>
            </a:prstGeom>
            <a:effectLst>
              <a:outerShdw blurRad="63500" sx="102000" sy="102000" algn="ctr" rotWithShape="0">
                <a:prstClr val="black">
                  <a:alpha val="40000"/>
                </a:prstClr>
              </a:outerShdw>
            </a:effectLst>
          </p:spPr>
        </p:pic>
        <p:pic>
          <p:nvPicPr>
            <p:cNvPr id="31" name="図 30">
              <a:extLst>
                <a:ext uri="{FF2B5EF4-FFF2-40B4-BE49-F238E27FC236}">
                  <a16:creationId xmlns:a16="http://schemas.microsoft.com/office/drawing/2014/main" id="{F7444F04-8782-F6A8-6B86-38EA7D5B89CB}"/>
                </a:ext>
              </a:extLst>
            </p:cNvPr>
            <p:cNvPicPr>
              <a:picLocks noChangeAspect="1"/>
            </p:cNvPicPr>
            <p:nvPr/>
          </p:nvPicPr>
          <p:blipFill>
            <a:blip r:embed="rId9"/>
            <a:srcRect/>
            <a:stretch/>
          </p:blipFill>
          <p:spPr>
            <a:xfrm>
              <a:off x="2735535" y="6087357"/>
              <a:ext cx="1382129" cy="2385118"/>
            </a:xfrm>
            <a:prstGeom prst="rect">
              <a:avLst/>
            </a:prstGeom>
            <a:effectLst>
              <a:outerShdw blurRad="63500" sx="102000" sy="102000" algn="ctr" rotWithShape="0">
                <a:prstClr val="black">
                  <a:alpha val="40000"/>
                </a:prstClr>
              </a:outerShdw>
            </a:effectLst>
          </p:spPr>
        </p:pic>
        <p:pic>
          <p:nvPicPr>
            <p:cNvPr id="32" name="図 31">
              <a:extLst>
                <a:ext uri="{FF2B5EF4-FFF2-40B4-BE49-F238E27FC236}">
                  <a16:creationId xmlns:a16="http://schemas.microsoft.com/office/drawing/2014/main" id="{005E1ECE-4642-721E-D494-099166D7BE0F}"/>
                </a:ext>
              </a:extLst>
            </p:cNvPr>
            <p:cNvPicPr>
              <a:picLocks noChangeAspect="1"/>
            </p:cNvPicPr>
            <p:nvPr/>
          </p:nvPicPr>
          <p:blipFill>
            <a:blip r:embed="rId10"/>
            <a:srcRect/>
            <a:stretch/>
          </p:blipFill>
          <p:spPr>
            <a:xfrm>
              <a:off x="4771046" y="6077718"/>
              <a:ext cx="1393303" cy="2404399"/>
            </a:xfrm>
            <a:prstGeom prst="rect">
              <a:avLst/>
            </a:prstGeom>
            <a:effectLst>
              <a:outerShdw blurRad="63500" sx="102000" sy="102000" algn="ctr" rotWithShape="0">
                <a:prstClr val="black">
                  <a:alpha val="40000"/>
                </a:prstClr>
              </a:outerShdw>
            </a:effectLst>
          </p:spPr>
        </p:pic>
        <p:sp>
          <p:nvSpPr>
            <p:cNvPr id="33" name="二等辺三角形 32">
              <a:extLst>
                <a:ext uri="{FF2B5EF4-FFF2-40B4-BE49-F238E27FC236}">
                  <a16:creationId xmlns:a16="http://schemas.microsoft.com/office/drawing/2014/main" id="{9327B4B9-9BBC-5FAC-0A18-322FAEAE94D3}"/>
                </a:ext>
              </a:extLst>
            </p:cNvPr>
            <p:cNvSpPr/>
            <p:nvPr/>
          </p:nvSpPr>
          <p:spPr>
            <a:xfrm rot="5400000">
              <a:off x="2024607" y="7165863"/>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二等辺三角形 33">
              <a:extLst>
                <a:ext uri="{FF2B5EF4-FFF2-40B4-BE49-F238E27FC236}">
                  <a16:creationId xmlns:a16="http://schemas.microsoft.com/office/drawing/2014/main" id="{4147AB43-62E0-F7EC-701D-D9AA2A967269}"/>
                </a:ext>
              </a:extLst>
            </p:cNvPr>
            <p:cNvSpPr/>
            <p:nvPr/>
          </p:nvSpPr>
          <p:spPr>
            <a:xfrm rot="5400000">
              <a:off x="4066842" y="7173557"/>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四角形: 角を丸くする 34">
              <a:extLst>
                <a:ext uri="{FF2B5EF4-FFF2-40B4-BE49-F238E27FC236}">
                  <a16:creationId xmlns:a16="http://schemas.microsoft.com/office/drawing/2014/main" id="{64C37EFA-4C5A-3492-B760-786421420105}"/>
                </a:ext>
              </a:extLst>
            </p:cNvPr>
            <p:cNvSpPr/>
            <p:nvPr/>
          </p:nvSpPr>
          <p:spPr>
            <a:xfrm>
              <a:off x="4818531" y="7403104"/>
              <a:ext cx="1298333" cy="171558"/>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四角形: 角を丸くする 26">
              <a:extLst>
                <a:ext uri="{FF2B5EF4-FFF2-40B4-BE49-F238E27FC236}">
                  <a16:creationId xmlns:a16="http://schemas.microsoft.com/office/drawing/2014/main" id="{E87F1AF4-0DB5-F6E2-0866-905E26E4D55E}"/>
                </a:ext>
              </a:extLst>
            </p:cNvPr>
            <p:cNvSpPr/>
            <p:nvPr/>
          </p:nvSpPr>
          <p:spPr>
            <a:xfrm>
              <a:off x="3422819" y="7403486"/>
              <a:ext cx="643621" cy="171176"/>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四角形: 角を丸くする 28">
              <a:extLst>
                <a:ext uri="{FF2B5EF4-FFF2-40B4-BE49-F238E27FC236}">
                  <a16:creationId xmlns:a16="http://schemas.microsoft.com/office/drawing/2014/main" id="{3CC4D2C2-FD9A-B5A2-A8CC-6553A86B407C}"/>
                </a:ext>
              </a:extLst>
            </p:cNvPr>
            <p:cNvSpPr/>
            <p:nvPr/>
          </p:nvSpPr>
          <p:spPr>
            <a:xfrm>
              <a:off x="697048" y="6667091"/>
              <a:ext cx="1379259" cy="175727"/>
            </a:xfrm>
            <a:prstGeom prst="roundRect">
              <a:avLst>
                <a:gd name="adj" fmla="val 0"/>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40233322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B8E3D4D-3864-F8BC-A183-24F35F9D7244}"/>
              </a:ext>
            </a:extLst>
          </p:cNvPr>
          <p:cNvSpPr>
            <a:spLocks noGrp="1"/>
          </p:cNvSpPr>
          <p:nvPr>
            <p:ph type="body" sz="quarter" idx="13"/>
          </p:nvPr>
        </p:nvSpPr>
        <p:spPr>
          <a:xfrm>
            <a:off x="166434" y="9673850"/>
            <a:ext cx="1528253" cy="169277"/>
          </a:xfrm>
        </p:spPr>
        <p:txBody>
          <a:bodyPr/>
          <a:lstStyle/>
          <a:p>
            <a:r>
              <a:rPr kumimoji="1" lang="ja-JP" altLang="en-US" dirty="0"/>
              <a:t>ヘルプページは</a:t>
            </a:r>
            <a:r>
              <a:rPr kumimoji="1" lang="ja-JP" altLang="en-US" dirty="0">
                <a:hlinkClick r:id="rId2"/>
              </a:rPr>
              <a:t>こちら</a:t>
            </a:r>
            <a:endParaRPr kumimoji="1" lang="ja-JP" altLang="en-US" dirty="0"/>
          </a:p>
        </p:txBody>
      </p:sp>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a:xfrm>
            <a:off x="369000" y="288000"/>
            <a:ext cx="6120000" cy="307777"/>
          </a:xfrm>
        </p:spPr>
        <p:txBody>
          <a:bodyPr/>
          <a:lstStyle/>
          <a:p>
            <a:r>
              <a:rPr kumimoji="1" lang="en-US" altLang="ja-JP" dirty="0"/>
              <a:t>3-10</a:t>
            </a:r>
            <a:r>
              <a:rPr kumimoji="1" lang="ja-JP" altLang="en-US" dirty="0"/>
              <a:t> 残業申請を提出する </a:t>
            </a:r>
          </a:p>
        </p:txBody>
      </p:sp>
      <p:sp>
        <p:nvSpPr>
          <p:cNvPr id="11" name="スライド番号プレースホルダー 1">
            <a:extLst>
              <a:ext uri="{FF2B5EF4-FFF2-40B4-BE49-F238E27FC236}">
                <a16:creationId xmlns:a16="http://schemas.microsoft.com/office/drawing/2014/main" id="{035F7967-103B-8B27-902B-0BD450E070E3}"/>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45</a:t>
            </a:fld>
            <a:endParaRPr lang="ja-JP" altLang="en-US" dirty="0"/>
          </a:p>
        </p:txBody>
      </p:sp>
      <p:grpSp>
        <p:nvGrpSpPr>
          <p:cNvPr id="7" name="グループ化 6">
            <a:extLst>
              <a:ext uri="{FF2B5EF4-FFF2-40B4-BE49-F238E27FC236}">
                <a16:creationId xmlns:a16="http://schemas.microsoft.com/office/drawing/2014/main" id="{6B1B177B-E5AA-F5DA-5422-15571CADD1D3}"/>
              </a:ext>
            </a:extLst>
          </p:cNvPr>
          <p:cNvGrpSpPr/>
          <p:nvPr/>
        </p:nvGrpSpPr>
        <p:grpSpPr>
          <a:xfrm>
            <a:off x="369000" y="950400"/>
            <a:ext cx="6120000" cy="7680243"/>
            <a:chOff x="369000" y="1029454"/>
            <a:chExt cx="6120000" cy="7680243"/>
          </a:xfrm>
        </p:grpSpPr>
        <p:grpSp>
          <p:nvGrpSpPr>
            <p:cNvPr id="5" name="グループ化 4">
              <a:extLst>
                <a:ext uri="{FF2B5EF4-FFF2-40B4-BE49-F238E27FC236}">
                  <a16:creationId xmlns:a16="http://schemas.microsoft.com/office/drawing/2014/main" id="{4DDB1847-A61E-684F-6528-8F702D73429E}"/>
                </a:ext>
              </a:extLst>
            </p:cNvPr>
            <p:cNvGrpSpPr/>
            <p:nvPr/>
          </p:nvGrpSpPr>
          <p:grpSpPr>
            <a:xfrm>
              <a:off x="369000" y="1029454"/>
              <a:ext cx="6120000" cy="4127238"/>
              <a:chOff x="369000" y="948972"/>
              <a:chExt cx="6120000" cy="4127238"/>
            </a:xfrm>
          </p:grpSpPr>
          <p:sp>
            <p:nvSpPr>
              <p:cNvPr id="8" name="四角形: 角を丸くする 7">
                <a:extLst>
                  <a:ext uri="{FF2B5EF4-FFF2-40B4-BE49-F238E27FC236}">
                    <a16:creationId xmlns:a16="http://schemas.microsoft.com/office/drawing/2014/main" id="{A233C545-E7E3-3402-B6F0-CA79B261C798}"/>
                  </a:ext>
                </a:extLst>
              </p:cNvPr>
              <p:cNvSpPr/>
              <p:nvPr/>
            </p:nvSpPr>
            <p:spPr>
              <a:xfrm>
                <a:off x="369000" y="948972"/>
                <a:ext cx="6120000" cy="3923853"/>
              </a:xfrm>
              <a:prstGeom prst="roundRect">
                <a:avLst>
                  <a:gd name="adj" fmla="val 172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A5FD0662-2504-3198-B1F0-2ECE9372B7AB}"/>
                  </a:ext>
                </a:extLst>
              </p:cNvPr>
              <p:cNvSpPr txBox="1"/>
              <p:nvPr/>
            </p:nvSpPr>
            <p:spPr>
              <a:xfrm>
                <a:off x="369000" y="1080000"/>
                <a:ext cx="6120000" cy="430887"/>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トップ画面の</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各種申請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をタップし、申請を提出したい日付の</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各種申請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をタップします。申請種別より、</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残業申請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を選択します。</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15" name="テキスト ボックス 14">
                <a:extLst>
                  <a:ext uri="{FF2B5EF4-FFF2-40B4-BE49-F238E27FC236}">
                    <a16:creationId xmlns:a16="http://schemas.microsoft.com/office/drawing/2014/main" id="{73000E04-B40B-F483-D21A-9E0966E6D8F0}"/>
                  </a:ext>
                </a:extLst>
              </p:cNvPr>
              <p:cNvSpPr txBox="1"/>
              <p:nvPr/>
            </p:nvSpPr>
            <p:spPr>
              <a:xfrm>
                <a:off x="465250" y="1031282"/>
                <a:ext cx="717374" cy="400110"/>
              </a:xfrm>
              <a:prstGeom prst="rect">
                <a:avLst/>
              </a:prstGeom>
              <a:noFill/>
            </p:spPr>
            <p:txBody>
              <a:bodyPr wrap="square" rtlCol="0">
                <a:spAutoFit/>
              </a:bodyPr>
              <a:lstStyle/>
              <a:p>
                <a:r>
                  <a:rPr kumimoji="1" lang="en-US" altLang="ja-JP" sz="2000" b="1" dirty="0">
                    <a:ln w="25400">
                      <a:solidFill>
                        <a:srgbClr val="58A854"/>
                      </a:solidFill>
                    </a:ln>
                    <a:solidFill>
                      <a:srgbClr val="58A854"/>
                    </a:solidFill>
                    <a:latin typeface="+mj-lt"/>
                  </a:rPr>
                  <a:t>1</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pic>
            <p:nvPicPr>
              <p:cNvPr id="16" name="グラフィックス 15" descr="再生 単色塗りつぶし">
                <a:extLst>
                  <a:ext uri="{FF2B5EF4-FFF2-40B4-BE49-F238E27FC236}">
                    <a16:creationId xmlns:a16="http://schemas.microsoft.com/office/drawing/2014/main" id="{0CCCA085-61BC-D022-92D6-335D812D69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38922" y="4731723"/>
                <a:ext cx="231775" cy="457200"/>
              </a:xfrm>
              <a:prstGeom prst="rect">
                <a:avLst/>
              </a:prstGeom>
            </p:spPr>
          </p:pic>
        </p:grpSp>
        <p:pic>
          <p:nvPicPr>
            <p:cNvPr id="4" name="図 3">
              <a:extLst>
                <a:ext uri="{FF2B5EF4-FFF2-40B4-BE49-F238E27FC236}">
                  <a16:creationId xmlns:a16="http://schemas.microsoft.com/office/drawing/2014/main" id="{D728F862-4B83-0C06-2EF0-B528E333D922}"/>
                </a:ext>
              </a:extLst>
            </p:cNvPr>
            <p:cNvPicPr>
              <a:picLocks noChangeAspect="1"/>
            </p:cNvPicPr>
            <p:nvPr/>
          </p:nvPicPr>
          <p:blipFill>
            <a:blip r:embed="rId5"/>
            <a:srcRect/>
            <a:stretch/>
          </p:blipFill>
          <p:spPr>
            <a:xfrm>
              <a:off x="689783" y="1955677"/>
              <a:ext cx="1396239" cy="2409046"/>
            </a:xfrm>
            <a:prstGeom prst="rect">
              <a:avLst/>
            </a:prstGeom>
            <a:effectLst>
              <a:outerShdw blurRad="63500" sx="102000" sy="102000" algn="ctr" rotWithShape="0">
                <a:prstClr val="black">
                  <a:alpha val="40000"/>
                </a:prstClr>
              </a:outerShdw>
            </a:effectLst>
          </p:spPr>
        </p:pic>
        <p:pic>
          <p:nvPicPr>
            <p:cNvPr id="6" name="図 5">
              <a:extLst>
                <a:ext uri="{FF2B5EF4-FFF2-40B4-BE49-F238E27FC236}">
                  <a16:creationId xmlns:a16="http://schemas.microsoft.com/office/drawing/2014/main" id="{1E62D01B-CA5F-3562-6F95-9E943ECB1ED7}"/>
                </a:ext>
              </a:extLst>
            </p:cNvPr>
            <p:cNvPicPr>
              <a:picLocks noChangeAspect="1"/>
            </p:cNvPicPr>
            <p:nvPr/>
          </p:nvPicPr>
          <p:blipFill>
            <a:blip r:embed="rId6"/>
            <a:srcRect/>
            <a:stretch/>
          </p:blipFill>
          <p:spPr>
            <a:xfrm>
              <a:off x="2732018" y="1960259"/>
              <a:ext cx="1389164" cy="2399878"/>
            </a:xfrm>
            <a:prstGeom prst="rect">
              <a:avLst/>
            </a:prstGeom>
            <a:effectLst>
              <a:outerShdw blurRad="63500" sx="102000" sy="102000" algn="ctr" rotWithShape="0">
                <a:prstClr val="black">
                  <a:alpha val="40000"/>
                </a:prstClr>
              </a:outerShdw>
            </a:effectLst>
          </p:spPr>
        </p:pic>
        <p:pic>
          <p:nvPicPr>
            <p:cNvPr id="23" name="図 22">
              <a:extLst>
                <a:ext uri="{FF2B5EF4-FFF2-40B4-BE49-F238E27FC236}">
                  <a16:creationId xmlns:a16="http://schemas.microsoft.com/office/drawing/2014/main" id="{662F0A9B-B0DA-88EF-16C3-4FFD9EB3EA26}"/>
                </a:ext>
              </a:extLst>
            </p:cNvPr>
            <p:cNvPicPr>
              <a:picLocks noChangeAspect="1"/>
            </p:cNvPicPr>
            <p:nvPr/>
          </p:nvPicPr>
          <p:blipFill>
            <a:blip r:embed="rId7"/>
            <a:srcRect/>
            <a:stretch/>
          </p:blipFill>
          <p:spPr>
            <a:xfrm>
              <a:off x="4767180" y="1951326"/>
              <a:ext cx="1401037" cy="2417745"/>
            </a:xfrm>
            <a:prstGeom prst="rect">
              <a:avLst/>
            </a:prstGeom>
            <a:effectLst>
              <a:outerShdw blurRad="63500" sx="102000" sy="102000" algn="ctr" rotWithShape="0">
                <a:prstClr val="black">
                  <a:alpha val="40000"/>
                </a:prstClr>
              </a:outerShdw>
            </a:effectLst>
          </p:spPr>
        </p:pic>
        <p:sp>
          <p:nvSpPr>
            <p:cNvPr id="24" name="二等辺三角形 23">
              <a:extLst>
                <a:ext uri="{FF2B5EF4-FFF2-40B4-BE49-F238E27FC236}">
                  <a16:creationId xmlns:a16="http://schemas.microsoft.com/office/drawing/2014/main" id="{F6AD8DF3-AE10-E586-916B-34B991EC75BC}"/>
                </a:ext>
              </a:extLst>
            </p:cNvPr>
            <p:cNvSpPr/>
            <p:nvPr/>
          </p:nvSpPr>
          <p:spPr>
            <a:xfrm rot="5400000">
              <a:off x="2024607" y="3046144"/>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二等辺三角形 24">
              <a:extLst>
                <a:ext uri="{FF2B5EF4-FFF2-40B4-BE49-F238E27FC236}">
                  <a16:creationId xmlns:a16="http://schemas.microsoft.com/office/drawing/2014/main" id="{25E8F04E-5098-ABBB-C57E-9741238733A0}"/>
                </a:ext>
              </a:extLst>
            </p:cNvPr>
            <p:cNvSpPr/>
            <p:nvPr/>
          </p:nvSpPr>
          <p:spPr>
            <a:xfrm rot="5400000">
              <a:off x="4066842" y="3053838"/>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extLst>
                <a:ext uri="{FF2B5EF4-FFF2-40B4-BE49-F238E27FC236}">
                  <a16:creationId xmlns:a16="http://schemas.microsoft.com/office/drawing/2014/main" id="{AC5219B4-6662-6589-45AB-C5BC15B1C421}"/>
                </a:ext>
              </a:extLst>
            </p:cNvPr>
            <p:cNvSpPr/>
            <p:nvPr/>
          </p:nvSpPr>
          <p:spPr>
            <a:xfrm>
              <a:off x="1704212" y="4173792"/>
              <a:ext cx="296038" cy="186345"/>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四角形: 角を丸くする 25">
              <a:extLst>
                <a:ext uri="{FF2B5EF4-FFF2-40B4-BE49-F238E27FC236}">
                  <a16:creationId xmlns:a16="http://schemas.microsoft.com/office/drawing/2014/main" id="{4DD8FA20-244D-1F16-C173-8D001D083295}"/>
                </a:ext>
              </a:extLst>
            </p:cNvPr>
            <p:cNvSpPr/>
            <p:nvPr/>
          </p:nvSpPr>
          <p:spPr>
            <a:xfrm>
              <a:off x="3767122" y="3763989"/>
              <a:ext cx="354059" cy="186345"/>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四角形: 角を丸くする 27">
              <a:extLst>
                <a:ext uri="{FF2B5EF4-FFF2-40B4-BE49-F238E27FC236}">
                  <a16:creationId xmlns:a16="http://schemas.microsoft.com/office/drawing/2014/main" id="{25A74166-3358-8C54-0DF9-8EAB827D6ED8}"/>
                </a:ext>
              </a:extLst>
            </p:cNvPr>
            <p:cNvSpPr/>
            <p:nvPr/>
          </p:nvSpPr>
          <p:spPr>
            <a:xfrm>
              <a:off x="4807192" y="2442738"/>
              <a:ext cx="1298333" cy="171558"/>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7" name="グループ化 16">
              <a:extLst>
                <a:ext uri="{FF2B5EF4-FFF2-40B4-BE49-F238E27FC236}">
                  <a16:creationId xmlns:a16="http://schemas.microsoft.com/office/drawing/2014/main" id="{6FAAB14B-6B49-4B7C-A2F0-27A3ACD56949}"/>
                </a:ext>
              </a:extLst>
            </p:cNvPr>
            <p:cNvGrpSpPr/>
            <p:nvPr/>
          </p:nvGrpSpPr>
          <p:grpSpPr>
            <a:xfrm>
              <a:off x="369000" y="5353399"/>
              <a:ext cx="6120000" cy="3356298"/>
              <a:chOff x="369000" y="948973"/>
              <a:chExt cx="6120000" cy="3356298"/>
            </a:xfrm>
          </p:grpSpPr>
          <p:sp>
            <p:nvSpPr>
              <p:cNvPr id="18" name="四角形: 角を丸くする 17">
                <a:extLst>
                  <a:ext uri="{FF2B5EF4-FFF2-40B4-BE49-F238E27FC236}">
                    <a16:creationId xmlns:a16="http://schemas.microsoft.com/office/drawing/2014/main" id="{41283C0C-6301-15F1-B6BB-024C081B865A}"/>
                  </a:ext>
                </a:extLst>
              </p:cNvPr>
              <p:cNvSpPr/>
              <p:nvPr/>
            </p:nvSpPr>
            <p:spPr>
              <a:xfrm>
                <a:off x="369000" y="948973"/>
                <a:ext cx="6120000" cy="3356298"/>
              </a:xfrm>
              <a:prstGeom prst="roundRect">
                <a:avLst>
                  <a:gd name="adj" fmla="val 279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AB6DEF98-D84B-CA82-97A9-65B11E71FBEF}"/>
                  </a:ext>
                </a:extLst>
              </p:cNvPr>
              <p:cNvSpPr txBox="1"/>
              <p:nvPr/>
            </p:nvSpPr>
            <p:spPr>
              <a:xfrm>
                <a:off x="369000" y="1080000"/>
                <a:ext cx="6120000" cy="430887"/>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申請内容と申請理由を記入し、申請をタップすると完了です。</a:t>
                </a:r>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20" name="テキスト ボックス 19">
                <a:extLst>
                  <a:ext uri="{FF2B5EF4-FFF2-40B4-BE49-F238E27FC236}">
                    <a16:creationId xmlns:a16="http://schemas.microsoft.com/office/drawing/2014/main" id="{292BFA9E-A0B7-1F6B-5D61-5835E0BD9B40}"/>
                  </a:ext>
                </a:extLst>
              </p:cNvPr>
              <p:cNvSpPr txBox="1"/>
              <p:nvPr/>
            </p:nvSpPr>
            <p:spPr>
              <a:xfrm>
                <a:off x="465250" y="1031282"/>
                <a:ext cx="717374" cy="400110"/>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2 </a:t>
                </a:r>
                <a:endParaRPr kumimoji="1" lang="ja-JP" altLang="en-US" sz="2000" dirty="0">
                  <a:ln w="3175">
                    <a:noFill/>
                  </a:ln>
                  <a:solidFill>
                    <a:schemeClr val="bg1">
                      <a:lumMod val="50000"/>
                    </a:schemeClr>
                  </a:solidFill>
                  <a:latin typeface="+mj-lt"/>
                </a:endParaRPr>
              </a:p>
            </p:txBody>
          </p:sp>
        </p:grpSp>
        <p:grpSp>
          <p:nvGrpSpPr>
            <p:cNvPr id="29" name="グループ化 28">
              <a:extLst>
                <a:ext uri="{FF2B5EF4-FFF2-40B4-BE49-F238E27FC236}">
                  <a16:creationId xmlns:a16="http://schemas.microsoft.com/office/drawing/2014/main" id="{D992FD44-7F01-D4F2-8F1C-2A979D21A055}"/>
                </a:ext>
              </a:extLst>
            </p:cNvPr>
            <p:cNvGrpSpPr/>
            <p:nvPr/>
          </p:nvGrpSpPr>
          <p:grpSpPr>
            <a:xfrm>
              <a:off x="1715947" y="5965464"/>
              <a:ext cx="3426106" cy="2400310"/>
              <a:chOff x="692436" y="5965464"/>
              <a:chExt cx="3426106" cy="2400310"/>
            </a:xfrm>
          </p:grpSpPr>
          <p:pic>
            <p:nvPicPr>
              <p:cNvPr id="45" name="図 44">
                <a:extLst>
                  <a:ext uri="{FF2B5EF4-FFF2-40B4-BE49-F238E27FC236}">
                    <a16:creationId xmlns:a16="http://schemas.microsoft.com/office/drawing/2014/main" id="{7578B7B1-10F2-61F1-C715-77606FF677C4}"/>
                  </a:ext>
                </a:extLst>
              </p:cNvPr>
              <p:cNvPicPr>
                <a:picLocks noChangeAspect="1"/>
              </p:cNvPicPr>
              <p:nvPr/>
            </p:nvPicPr>
            <p:blipFill>
              <a:blip r:embed="rId8"/>
              <a:srcRect/>
              <a:stretch/>
            </p:blipFill>
            <p:spPr>
              <a:xfrm>
                <a:off x="692436" y="5965464"/>
                <a:ext cx="1390933" cy="2400310"/>
              </a:xfrm>
              <a:prstGeom prst="rect">
                <a:avLst/>
              </a:prstGeom>
              <a:effectLst>
                <a:outerShdw blurRad="63500" sx="102000" sy="102000" algn="ctr" rotWithShape="0">
                  <a:prstClr val="black">
                    <a:alpha val="40000"/>
                  </a:prstClr>
                </a:outerShdw>
              </a:effectLst>
            </p:spPr>
          </p:pic>
          <p:pic>
            <p:nvPicPr>
              <p:cNvPr id="46" name="図 45">
                <a:extLst>
                  <a:ext uri="{FF2B5EF4-FFF2-40B4-BE49-F238E27FC236}">
                    <a16:creationId xmlns:a16="http://schemas.microsoft.com/office/drawing/2014/main" id="{7A7232AC-B147-338D-7446-CD088F32DEC3}"/>
                  </a:ext>
                </a:extLst>
              </p:cNvPr>
              <p:cNvPicPr>
                <a:picLocks noChangeAspect="1"/>
              </p:cNvPicPr>
              <p:nvPr/>
            </p:nvPicPr>
            <p:blipFill>
              <a:blip r:embed="rId9"/>
              <a:srcRect/>
              <a:stretch/>
            </p:blipFill>
            <p:spPr>
              <a:xfrm>
                <a:off x="2734658" y="5971543"/>
                <a:ext cx="1383884" cy="2388147"/>
              </a:xfrm>
              <a:prstGeom prst="rect">
                <a:avLst/>
              </a:prstGeom>
              <a:effectLst>
                <a:outerShdw blurRad="63500" sx="102000" sy="102000" algn="ctr" rotWithShape="0">
                  <a:prstClr val="black">
                    <a:alpha val="40000"/>
                  </a:prstClr>
                </a:outerShdw>
              </a:effectLst>
            </p:spPr>
          </p:pic>
          <p:sp>
            <p:nvSpPr>
              <p:cNvPr id="48" name="二等辺三角形 47">
                <a:extLst>
                  <a:ext uri="{FF2B5EF4-FFF2-40B4-BE49-F238E27FC236}">
                    <a16:creationId xmlns:a16="http://schemas.microsoft.com/office/drawing/2014/main" id="{A76D4FAD-B270-A2D7-4A91-71BFCECCA179}"/>
                  </a:ext>
                </a:extLst>
              </p:cNvPr>
              <p:cNvSpPr/>
              <p:nvPr/>
            </p:nvSpPr>
            <p:spPr>
              <a:xfrm rot="5400000">
                <a:off x="2024607" y="7051563"/>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四角形: 角を丸くする 52">
                <a:extLst>
                  <a:ext uri="{FF2B5EF4-FFF2-40B4-BE49-F238E27FC236}">
                    <a16:creationId xmlns:a16="http://schemas.microsoft.com/office/drawing/2014/main" id="{4318BEA8-4B7E-2D9D-6CC7-1DF89C40F324}"/>
                  </a:ext>
                </a:extLst>
              </p:cNvPr>
              <p:cNvSpPr/>
              <p:nvPr/>
            </p:nvSpPr>
            <p:spPr>
              <a:xfrm>
                <a:off x="2793208" y="7276956"/>
                <a:ext cx="1259699" cy="183405"/>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四角形: 角を丸くする 12">
                <a:extLst>
                  <a:ext uri="{FF2B5EF4-FFF2-40B4-BE49-F238E27FC236}">
                    <a16:creationId xmlns:a16="http://schemas.microsoft.com/office/drawing/2014/main" id="{799E51CF-64BC-AF5B-B2F0-E1EDE025A3C3}"/>
                  </a:ext>
                </a:extLst>
              </p:cNvPr>
              <p:cNvSpPr/>
              <p:nvPr/>
            </p:nvSpPr>
            <p:spPr>
              <a:xfrm>
                <a:off x="695728" y="6225507"/>
                <a:ext cx="1390292" cy="1731166"/>
              </a:xfrm>
              <a:prstGeom prst="roundRect">
                <a:avLst>
                  <a:gd name="adj" fmla="val 5138"/>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Tree>
    <p:extLst>
      <p:ext uri="{BB962C8B-B14F-4D97-AF65-F5344CB8AC3E}">
        <p14:creationId xmlns:p14="http://schemas.microsoft.com/office/powerpoint/2010/main" val="17951585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B8E3D4D-3864-F8BC-A183-24F35F9D7244}"/>
              </a:ext>
            </a:extLst>
          </p:cNvPr>
          <p:cNvSpPr>
            <a:spLocks noGrp="1"/>
          </p:cNvSpPr>
          <p:nvPr>
            <p:ph type="body" sz="quarter" idx="13"/>
          </p:nvPr>
        </p:nvSpPr>
        <p:spPr>
          <a:xfrm>
            <a:off x="166434" y="9673850"/>
            <a:ext cx="1528253" cy="169277"/>
          </a:xfrm>
        </p:spPr>
        <p:txBody>
          <a:bodyPr/>
          <a:lstStyle/>
          <a:p>
            <a:r>
              <a:rPr kumimoji="1" lang="ja-JP" altLang="en-US" dirty="0"/>
              <a:t>ヘルプページは</a:t>
            </a:r>
            <a:r>
              <a:rPr kumimoji="1" lang="ja-JP" altLang="en-US" dirty="0">
                <a:hlinkClick r:id="rId2"/>
              </a:rPr>
              <a:t>こちら</a:t>
            </a:r>
            <a:endParaRPr kumimoji="1" lang="ja-JP" altLang="en-US" dirty="0"/>
          </a:p>
        </p:txBody>
      </p:sp>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a:xfrm>
            <a:off x="369000" y="288000"/>
            <a:ext cx="6120000" cy="307777"/>
          </a:xfrm>
        </p:spPr>
        <p:txBody>
          <a:bodyPr/>
          <a:lstStyle/>
          <a:p>
            <a:r>
              <a:rPr kumimoji="1" lang="en-US" altLang="ja-JP" dirty="0"/>
              <a:t>3-11</a:t>
            </a:r>
            <a:r>
              <a:rPr kumimoji="1" lang="ja-JP" altLang="en-US" dirty="0"/>
              <a:t> 休日出勤申請を提出する</a:t>
            </a:r>
          </a:p>
        </p:txBody>
      </p:sp>
      <p:sp>
        <p:nvSpPr>
          <p:cNvPr id="11" name="スライド番号プレースホルダー 1">
            <a:extLst>
              <a:ext uri="{FF2B5EF4-FFF2-40B4-BE49-F238E27FC236}">
                <a16:creationId xmlns:a16="http://schemas.microsoft.com/office/drawing/2014/main" id="{035F7967-103B-8B27-902B-0BD450E070E3}"/>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46</a:t>
            </a:fld>
            <a:endParaRPr lang="ja-JP" altLang="en-US" dirty="0"/>
          </a:p>
        </p:txBody>
      </p:sp>
      <p:grpSp>
        <p:nvGrpSpPr>
          <p:cNvPr id="7" name="グループ化 6">
            <a:extLst>
              <a:ext uri="{FF2B5EF4-FFF2-40B4-BE49-F238E27FC236}">
                <a16:creationId xmlns:a16="http://schemas.microsoft.com/office/drawing/2014/main" id="{12E257B2-4EE7-C965-089A-EB6C2D40305E}"/>
              </a:ext>
            </a:extLst>
          </p:cNvPr>
          <p:cNvGrpSpPr/>
          <p:nvPr/>
        </p:nvGrpSpPr>
        <p:grpSpPr>
          <a:xfrm>
            <a:off x="369000" y="950400"/>
            <a:ext cx="6120000" cy="7680243"/>
            <a:chOff x="369000" y="1029454"/>
            <a:chExt cx="6120000" cy="7680243"/>
          </a:xfrm>
        </p:grpSpPr>
        <p:grpSp>
          <p:nvGrpSpPr>
            <p:cNvPr id="5" name="グループ化 4">
              <a:extLst>
                <a:ext uri="{FF2B5EF4-FFF2-40B4-BE49-F238E27FC236}">
                  <a16:creationId xmlns:a16="http://schemas.microsoft.com/office/drawing/2014/main" id="{4DDB1847-A61E-684F-6528-8F702D73429E}"/>
                </a:ext>
              </a:extLst>
            </p:cNvPr>
            <p:cNvGrpSpPr/>
            <p:nvPr/>
          </p:nvGrpSpPr>
          <p:grpSpPr>
            <a:xfrm>
              <a:off x="369000" y="1029454"/>
              <a:ext cx="6120000" cy="4127238"/>
              <a:chOff x="369000" y="948972"/>
              <a:chExt cx="6120000" cy="4127238"/>
            </a:xfrm>
          </p:grpSpPr>
          <p:sp>
            <p:nvSpPr>
              <p:cNvPr id="8" name="四角形: 角を丸くする 7">
                <a:extLst>
                  <a:ext uri="{FF2B5EF4-FFF2-40B4-BE49-F238E27FC236}">
                    <a16:creationId xmlns:a16="http://schemas.microsoft.com/office/drawing/2014/main" id="{A233C545-E7E3-3402-B6F0-CA79B261C798}"/>
                  </a:ext>
                </a:extLst>
              </p:cNvPr>
              <p:cNvSpPr/>
              <p:nvPr/>
            </p:nvSpPr>
            <p:spPr>
              <a:xfrm>
                <a:off x="369000" y="948972"/>
                <a:ext cx="6120000" cy="3923853"/>
              </a:xfrm>
              <a:prstGeom prst="roundRect">
                <a:avLst>
                  <a:gd name="adj" fmla="val 172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A5FD0662-2504-3198-B1F0-2ECE9372B7AB}"/>
                  </a:ext>
                </a:extLst>
              </p:cNvPr>
              <p:cNvSpPr txBox="1"/>
              <p:nvPr/>
            </p:nvSpPr>
            <p:spPr>
              <a:xfrm>
                <a:off x="369000" y="1080000"/>
                <a:ext cx="6120000" cy="430887"/>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トップ画面の</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各種申請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をタップし、申請を提出したい日付の</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各種申請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をタップします。申請種別より、</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休日出勤申請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を選択します。</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15" name="テキスト ボックス 14">
                <a:extLst>
                  <a:ext uri="{FF2B5EF4-FFF2-40B4-BE49-F238E27FC236}">
                    <a16:creationId xmlns:a16="http://schemas.microsoft.com/office/drawing/2014/main" id="{73000E04-B40B-F483-D21A-9E0966E6D8F0}"/>
                  </a:ext>
                </a:extLst>
              </p:cNvPr>
              <p:cNvSpPr txBox="1"/>
              <p:nvPr/>
            </p:nvSpPr>
            <p:spPr>
              <a:xfrm>
                <a:off x="465250" y="1031282"/>
                <a:ext cx="717374" cy="400110"/>
              </a:xfrm>
              <a:prstGeom prst="rect">
                <a:avLst/>
              </a:prstGeom>
              <a:noFill/>
            </p:spPr>
            <p:txBody>
              <a:bodyPr wrap="square" rtlCol="0">
                <a:spAutoFit/>
              </a:bodyPr>
              <a:lstStyle/>
              <a:p>
                <a:r>
                  <a:rPr kumimoji="1" lang="en-US" altLang="ja-JP" sz="2000" b="1" dirty="0">
                    <a:ln w="25400">
                      <a:solidFill>
                        <a:srgbClr val="58A854"/>
                      </a:solidFill>
                    </a:ln>
                    <a:solidFill>
                      <a:srgbClr val="58A854"/>
                    </a:solidFill>
                    <a:latin typeface="+mj-lt"/>
                  </a:rPr>
                  <a:t>1</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pic>
            <p:nvPicPr>
              <p:cNvPr id="16" name="グラフィックス 15" descr="再生 単色塗りつぶし">
                <a:extLst>
                  <a:ext uri="{FF2B5EF4-FFF2-40B4-BE49-F238E27FC236}">
                    <a16:creationId xmlns:a16="http://schemas.microsoft.com/office/drawing/2014/main" id="{0CCCA085-61BC-D022-92D6-335D812D69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38922" y="4731723"/>
                <a:ext cx="231775" cy="457200"/>
              </a:xfrm>
              <a:prstGeom prst="rect">
                <a:avLst/>
              </a:prstGeom>
            </p:spPr>
          </p:pic>
        </p:grpSp>
        <p:pic>
          <p:nvPicPr>
            <p:cNvPr id="4" name="図 3">
              <a:extLst>
                <a:ext uri="{FF2B5EF4-FFF2-40B4-BE49-F238E27FC236}">
                  <a16:creationId xmlns:a16="http://schemas.microsoft.com/office/drawing/2014/main" id="{D728F862-4B83-0C06-2EF0-B528E333D922}"/>
                </a:ext>
              </a:extLst>
            </p:cNvPr>
            <p:cNvPicPr>
              <a:picLocks noChangeAspect="1"/>
            </p:cNvPicPr>
            <p:nvPr/>
          </p:nvPicPr>
          <p:blipFill>
            <a:blip r:embed="rId5"/>
            <a:srcRect/>
            <a:stretch/>
          </p:blipFill>
          <p:spPr>
            <a:xfrm>
              <a:off x="689783" y="1955677"/>
              <a:ext cx="1396239" cy="2409046"/>
            </a:xfrm>
            <a:prstGeom prst="rect">
              <a:avLst/>
            </a:prstGeom>
            <a:effectLst>
              <a:outerShdw blurRad="63500" sx="102000" sy="102000" algn="ctr" rotWithShape="0">
                <a:prstClr val="black">
                  <a:alpha val="40000"/>
                </a:prstClr>
              </a:outerShdw>
            </a:effectLst>
          </p:spPr>
        </p:pic>
        <p:pic>
          <p:nvPicPr>
            <p:cNvPr id="6" name="図 5">
              <a:extLst>
                <a:ext uri="{FF2B5EF4-FFF2-40B4-BE49-F238E27FC236}">
                  <a16:creationId xmlns:a16="http://schemas.microsoft.com/office/drawing/2014/main" id="{1E62D01B-CA5F-3562-6F95-9E943ECB1ED7}"/>
                </a:ext>
              </a:extLst>
            </p:cNvPr>
            <p:cNvPicPr>
              <a:picLocks noChangeAspect="1"/>
            </p:cNvPicPr>
            <p:nvPr/>
          </p:nvPicPr>
          <p:blipFill>
            <a:blip r:embed="rId6"/>
            <a:srcRect/>
            <a:stretch/>
          </p:blipFill>
          <p:spPr>
            <a:xfrm>
              <a:off x="2732018" y="1960259"/>
              <a:ext cx="1389164" cy="2399878"/>
            </a:xfrm>
            <a:prstGeom prst="rect">
              <a:avLst/>
            </a:prstGeom>
            <a:effectLst>
              <a:outerShdw blurRad="63500" sx="102000" sy="102000" algn="ctr" rotWithShape="0">
                <a:prstClr val="black">
                  <a:alpha val="40000"/>
                </a:prstClr>
              </a:outerShdw>
            </a:effectLst>
          </p:spPr>
        </p:pic>
        <p:pic>
          <p:nvPicPr>
            <p:cNvPr id="23" name="図 22">
              <a:extLst>
                <a:ext uri="{FF2B5EF4-FFF2-40B4-BE49-F238E27FC236}">
                  <a16:creationId xmlns:a16="http://schemas.microsoft.com/office/drawing/2014/main" id="{662F0A9B-B0DA-88EF-16C3-4FFD9EB3EA26}"/>
                </a:ext>
              </a:extLst>
            </p:cNvPr>
            <p:cNvPicPr>
              <a:picLocks noChangeAspect="1"/>
            </p:cNvPicPr>
            <p:nvPr/>
          </p:nvPicPr>
          <p:blipFill>
            <a:blip r:embed="rId7"/>
            <a:srcRect/>
            <a:stretch/>
          </p:blipFill>
          <p:spPr>
            <a:xfrm>
              <a:off x="4767180" y="1951326"/>
              <a:ext cx="1401037" cy="2417745"/>
            </a:xfrm>
            <a:prstGeom prst="rect">
              <a:avLst/>
            </a:prstGeom>
            <a:effectLst>
              <a:outerShdw blurRad="63500" sx="102000" sy="102000" algn="ctr" rotWithShape="0">
                <a:prstClr val="black">
                  <a:alpha val="40000"/>
                </a:prstClr>
              </a:outerShdw>
            </a:effectLst>
          </p:spPr>
        </p:pic>
        <p:sp>
          <p:nvSpPr>
            <p:cNvPr id="24" name="二等辺三角形 23">
              <a:extLst>
                <a:ext uri="{FF2B5EF4-FFF2-40B4-BE49-F238E27FC236}">
                  <a16:creationId xmlns:a16="http://schemas.microsoft.com/office/drawing/2014/main" id="{F6AD8DF3-AE10-E586-916B-34B991EC75BC}"/>
                </a:ext>
              </a:extLst>
            </p:cNvPr>
            <p:cNvSpPr/>
            <p:nvPr/>
          </p:nvSpPr>
          <p:spPr>
            <a:xfrm rot="5400000">
              <a:off x="2024607" y="3046144"/>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二等辺三角形 24">
              <a:extLst>
                <a:ext uri="{FF2B5EF4-FFF2-40B4-BE49-F238E27FC236}">
                  <a16:creationId xmlns:a16="http://schemas.microsoft.com/office/drawing/2014/main" id="{25E8F04E-5098-ABBB-C57E-9741238733A0}"/>
                </a:ext>
              </a:extLst>
            </p:cNvPr>
            <p:cNvSpPr/>
            <p:nvPr/>
          </p:nvSpPr>
          <p:spPr>
            <a:xfrm rot="5400000">
              <a:off x="4066842" y="3053838"/>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extLst>
                <a:ext uri="{FF2B5EF4-FFF2-40B4-BE49-F238E27FC236}">
                  <a16:creationId xmlns:a16="http://schemas.microsoft.com/office/drawing/2014/main" id="{AC5219B4-6662-6589-45AB-C5BC15B1C421}"/>
                </a:ext>
              </a:extLst>
            </p:cNvPr>
            <p:cNvSpPr/>
            <p:nvPr/>
          </p:nvSpPr>
          <p:spPr>
            <a:xfrm>
              <a:off x="1704212" y="4173792"/>
              <a:ext cx="296038" cy="186345"/>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四角形: 角を丸くする 25">
              <a:extLst>
                <a:ext uri="{FF2B5EF4-FFF2-40B4-BE49-F238E27FC236}">
                  <a16:creationId xmlns:a16="http://schemas.microsoft.com/office/drawing/2014/main" id="{4DD8FA20-244D-1F16-C173-8D001D083295}"/>
                </a:ext>
              </a:extLst>
            </p:cNvPr>
            <p:cNvSpPr/>
            <p:nvPr/>
          </p:nvSpPr>
          <p:spPr>
            <a:xfrm>
              <a:off x="3767122" y="3763989"/>
              <a:ext cx="354059" cy="186345"/>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四角形: 角を丸くする 27">
              <a:extLst>
                <a:ext uri="{FF2B5EF4-FFF2-40B4-BE49-F238E27FC236}">
                  <a16:creationId xmlns:a16="http://schemas.microsoft.com/office/drawing/2014/main" id="{25A74166-3358-8C54-0DF9-8EAB827D6ED8}"/>
                </a:ext>
              </a:extLst>
            </p:cNvPr>
            <p:cNvSpPr/>
            <p:nvPr/>
          </p:nvSpPr>
          <p:spPr>
            <a:xfrm>
              <a:off x="4807192" y="2640858"/>
              <a:ext cx="1298333" cy="171558"/>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7" name="グループ化 16">
              <a:extLst>
                <a:ext uri="{FF2B5EF4-FFF2-40B4-BE49-F238E27FC236}">
                  <a16:creationId xmlns:a16="http://schemas.microsoft.com/office/drawing/2014/main" id="{6FAAB14B-6B49-4B7C-A2F0-27A3ACD56949}"/>
                </a:ext>
              </a:extLst>
            </p:cNvPr>
            <p:cNvGrpSpPr/>
            <p:nvPr/>
          </p:nvGrpSpPr>
          <p:grpSpPr>
            <a:xfrm>
              <a:off x="369000" y="5353399"/>
              <a:ext cx="6120000" cy="3356298"/>
              <a:chOff x="369000" y="948973"/>
              <a:chExt cx="6120000" cy="3356298"/>
            </a:xfrm>
          </p:grpSpPr>
          <p:sp>
            <p:nvSpPr>
              <p:cNvPr id="18" name="四角形: 角を丸くする 17">
                <a:extLst>
                  <a:ext uri="{FF2B5EF4-FFF2-40B4-BE49-F238E27FC236}">
                    <a16:creationId xmlns:a16="http://schemas.microsoft.com/office/drawing/2014/main" id="{41283C0C-6301-15F1-B6BB-024C081B865A}"/>
                  </a:ext>
                </a:extLst>
              </p:cNvPr>
              <p:cNvSpPr/>
              <p:nvPr/>
            </p:nvSpPr>
            <p:spPr>
              <a:xfrm>
                <a:off x="369000" y="948973"/>
                <a:ext cx="6120000" cy="3356298"/>
              </a:xfrm>
              <a:prstGeom prst="roundRect">
                <a:avLst>
                  <a:gd name="adj" fmla="val 279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AB6DEF98-D84B-CA82-97A9-65B11E71FBEF}"/>
                  </a:ext>
                </a:extLst>
              </p:cNvPr>
              <p:cNvSpPr txBox="1"/>
              <p:nvPr/>
            </p:nvSpPr>
            <p:spPr>
              <a:xfrm>
                <a:off x="369000" y="1080000"/>
                <a:ext cx="6120000" cy="430887"/>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申請内容と申請理由を記入し、申請をタップすると完了です。</a:t>
                </a:r>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20" name="テキスト ボックス 19">
                <a:extLst>
                  <a:ext uri="{FF2B5EF4-FFF2-40B4-BE49-F238E27FC236}">
                    <a16:creationId xmlns:a16="http://schemas.microsoft.com/office/drawing/2014/main" id="{292BFA9E-A0B7-1F6B-5D61-5835E0BD9B40}"/>
                  </a:ext>
                </a:extLst>
              </p:cNvPr>
              <p:cNvSpPr txBox="1"/>
              <p:nvPr/>
            </p:nvSpPr>
            <p:spPr>
              <a:xfrm>
                <a:off x="465250" y="1031282"/>
                <a:ext cx="717374" cy="400110"/>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2 </a:t>
                </a:r>
                <a:endParaRPr kumimoji="1" lang="ja-JP" altLang="en-US" sz="2000" dirty="0">
                  <a:ln w="3175">
                    <a:noFill/>
                  </a:ln>
                  <a:solidFill>
                    <a:schemeClr val="bg1">
                      <a:lumMod val="50000"/>
                    </a:schemeClr>
                  </a:solidFill>
                  <a:latin typeface="+mj-lt"/>
                </a:endParaRPr>
              </a:p>
            </p:txBody>
          </p:sp>
        </p:grpSp>
        <p:pic>
          <p:nvPicPr>
            <p:cNvPr id="30" name="図 29">
              <a:extLst>
                <a:ext uri="{FF2B5EF4-FFF2-40B4-BE49-F238E27FC236}">
                  <a16:creationId xmlns:a16="http://schemas.microsoft.com/office/drawing/2014/main" id="{D878497B-7B58-2BCE-E761-F4D5074EF3DF}"/>
                </a:ext>
              </a:extLst>
            </p:cNvPr>
            <p:cNvPicPr>
              <a:picLocks noChangeAspect="1"/>
            </p:cNvPicPr>
            <p:nvPr/>
          </p:nvPicPr>
          <p:blipFill>
            <a:blip r:embed="rId8"/>
            <a:srcRect/>
            <a:stretch/>
          </p:blipFill>
          <p:spPr>
            <a:xfrm>
              <a:off x="692436" y="5965464"/>
              <a:ext cx="1390933" cy="2400310"/>
            </a:xfrm>
            <a:prstGeom prst="rect">
              <a:avLst/>
            </a:prstGeom>
            <a:effectLst>
              <a:outerShdw blurRad="63500" sx="102000" sy="102000" algn="ctr" rotWithShape="0">
                <a:prstClr val="black">
                  <a:alpha val="40000"/>
                </a:prstClr>
              </a:outerShdw>
            </a:effectLst>
          </p:spPr>
        </p:pic>
        <p:pic>
          <p:nvPicPr>
            <p:cNvPr id="31" name="図 30">
              <a:extLst>
                <a:ext uri="{FF2B5EF4-FFF2-40B4-BE49-F238E27FC236}">
                  <a16:creationId xmlns:a16="http://schemas.microsoft.com/office/drawing/2014/main" id="{F7444F04-8782-F6A8-6B86-38EA7D5B89CB}"/>
                </a:ext>
              </a:extLst>
            </p:cNvPr>
            <p:cNvPicPr>
              <a:picLocks noChangeAspect="1"/>
            </p:cNvPicPr>
            <p:nvPr/>
          </p:nvPicPr>
          <p:blipFill>
            <a:blip r:embed="rId9"/>
            <a:srcRect/>
            <a:stretch/>
          </p:blipFill>
          <p:spPr>
            <a:xfrm>
              <a:off x="2734658" y="5971543"/>
              <a:ext cx="1383884" cy="2388147"/>
            </a:xfrm>
            <a:prstGeom prst="rect">
              <a:avLst/>
            </a:prstGeom>
            <a:effectLst>
              <a:outerShdw blurRad="63500" sx="102000" sy="102000" algn="ctr" rotWithShape="0">
                <a:prstClr val="black">
                  <a:alpha val="40000"/>
                </a:prstClr>
              </a:outerShdw>
            </a:effectLst>
          </p:spPr>
        </p:pic>
        <p:pic>
          <p:nvPicPr>
            <p:cNvPr id="32" name="図 31">
              <a:extLst>
                <a:ext uri="{FF2B5EF4-FFF2-40B4-BE49-F238E27FC236}">
                  <a16:creationId xmlns:a16="http://schemas.microsoft.com/office/drawing/2014/main" id="{005E1ECE-4642-721E-D494-099166D7BE0F}"/>
                </a:ext>
              </a:extLst>
            </p:cNvPr>
            <p:cNvPicPr>
              <a:picLocks noChangeAspect="1"/>
            </p:cNvPicPr>
            <p:nvPr/>
          </p:nvPicPr>
          <p:blipFill>
            <a:blip r:embed="rId10"/>
            <a:srcRect/>
            <a:stretch/>
          </p:blipFill>
          <p:spPr>
            <a:xfrm>
              <a:off x="4769842" y="5960021"/>
              <a:ext cx="1395712" cy="2411193"/>
            </a:xfrm>
            <a:prstGeom prst="rect">
              <a:avLst/>
            </a:prstGeom>
            <a:effectLst>
              <a:outerShdw blurRad="63500" sx="102000" sy="102000" algn="ctr" rotWithShape="0">
                <a:prstClr val="black">
                  <a:alpha val="40000"/>
                </a:prstClr>
              </a:outerShdw>
            </a:effectLst>
          </p:spPr>
        </p:pic>
        <p:sp>
          <p:nvSpPr>
            <p:cNvPr id="33" name="二等辺三角形 32">
              <a:extLst>
                <a:ext uri="{FF2B5EF4-FFF2-40B4-BE49-F238E27FC236}">
                  <a16:creationId xmlns:a16="http://schemas.microsoft.com/office/drawing/2014/main" id="{9327B4B9-9BBC-5FAC-0A18-322FAEAE94D3}"/>
                </a:ext>
              </a:extLst>
            </p:cNvPr>
            <p:cNvSpPr/>
            <p:nvPr/>
          </p:nvSpPr>
          <p:spPr>
            <a:xfrm rot="5400000">
              <a:off x="2024607" y="7051563"/>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二等辺三角形 33">
              <a:extLst>
                <a:ext uri="{FF2B5EF4-FFF2-40B4-BE49-F238E27FC236}">
                  <a16:creationId xmlns:a16="http://schemas.microsoft.com/office/drawing/2014/main" id="{4147AB43-62E0-F7EC-701D-D9AA2A967269}"/>
                </a:ext>
              </a:extLst>
            </p:cNvPr>
            <p:cNvSpPr/>
            <p:nvPr/>
          </p:nvSpPr>
          <p:spPr>
            <a:xfrm rot="5400000">
              <a:off x="4066842" y="7059257"/>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四角形: 角を丸くする 34">
              <a:extLst>
                <a:ext uri="{FF2B5EF4-FFF2-40B4-BE49-F238E27FC236}">
                  <a16:creationId xmlns:a16="http://schemas.microsoft.com/office/drawing/2014/main" id="{64C37EFA-4C5A-3492-B760-786421420105}"/>
                </a:ext>
              </a:extLst>
            </p:cNvPr>
            <p:cNvSpPr/>
            <p:nvPr/>
          </p:nvSpPr>
          <p:spPr>
            <a:xfrm>
              <a:off x="4818531" y="7288804"/>
              <a:ext cx="1298333" cy="171558"/>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20558487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B8E3D4D-3864-F8BC-A183-24F35F9D7244}"/>
              </a:ext>
            </a:extLst>
          </p:cNvPr>
          <p:cNvSpPr>
            <a:spLocks noGrp="1"/>
          </p:cNvSpPr>
          <p:nvPr>
            <p:ph type="body" sz="quarter" idx="13"/>
          </p:nvPr>
        </p:nvSpPr>
        <p:spPr>
          <a:xfrm>
            <a:off x="166434" y="9673850"/>
            <a:ext cx="1528253" cy="169277"/>
          </a:xfrm>
        </p:spPr>
        <p:txBody>
          <a:bodyPr/>
          <a:lstStyle/>
          <a:p>
            <a:r>
              <a:rPr kumimoji="1" lang="ja-JP" altLang="en-US" dirty="0"/>
              <a:t>ヘルプページは</a:t>
            </a:r>
            <a:r>
              <a:rPr kumimoji="1" lang="ja-JP" altLang="en-US" dirty="0">
                <a:hlinkClick r:id="rId2"/>
              </a:rPr>
              <a:t>こちら</a:t>
            </a:r>
            <a:endParaRPr kumimoji="1" lang="ja-JP" altLang="en-US" dirty="0"/>
          </a:p>
        </p:txBody>
      </p:sp>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a:xfrm>
            <a:off x="369000" y="288000"/>
            <a:ext cx="6120000" cy="307777"/>
          </a:xfrm>
        </p:spPr>
        <p:txBody>
          <a:bodyPr/>
          <a:lstStyle/>
          <a:p>
            <a:r>
              <a:rPr kumimoji="1" lang="en-US" altLang="ja-JP" dirty="0"/>
              <a:t>3-12</a:t>
            </a:r>
            <a:r>
              <a:rPr kumimoji="1" lang="ja-JP" altLang="en-US" dirty="0"/>
              <a:t> 休日休暇申請を提出する </a:t>
            </a:r>
          </a:p>
        </p:txBody>
      </p:sp>
      <p:sp>
        <p:nvSpPr>
          <p:cNvPr id="11" name="スライド番号プレースホルダー 1">
            <a:extLst>
              <a:ext uri="{FF2B5EF4-FFF2-40B4-BE49-F238E27FC236}">
                <a16:creationId xmlns:a16="http://schemas.microsoft.com/office/drawing/2014/main" id="{035F7967-103B-8B27-902B-0BD450E070E3}"/>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47</a:t>
            </a:fld>
            <a:endParaRPr lang="ja-JP" altLang="en-US" dirty="0"/>
          </a:p>
        </p:txBody>
      </p:sp>
      <p:grpSp>
        <p:nvGrpSpPr>
          <p:cNvPr id="7" name="グループ化 6">
            <a:extLst>
              <a:ext uri="{FF2B5EF4-FFF2-40B4-BE49-F238E27FC236}">
                <a16:creationId xmlns:a16="http://schemas.microsoft.com/office/drawing/2014/main" id="{538BBCB7-124A-B818-E43B-3F0437904B0D}"/>
              </a:ext>
            </a:extLst>
          </p:cNvPr>
          <p:cNvGrpSpPr/>
          <p:nvPr/>
        </p:nvGrpSpPr>
        <p:grpSpPr>
          <a:xfrm>
            <a:off x="369000" y="950400"/>
            <a:ext cx="6120000" cy="7680243"/>
            <a:chOff x="369000" y="1029454"/>
            <a:chExt cx="6120000" cy="7680243"/>
          </a:xfrm>
        </p:grpSpPr>
        <p:sp>
          <p:nvSpPr>
            <p:cNvPr id="18" name="四角形: 角を丸くする 17">
              <a:extLst>
                <a:ext uri="{FF2B5EF4-FFF2-40B4-BE49-F238E27FC236}">
                  <a16:creationId xmlns:a16="http://schemas.microsoft.com/office/drawing/2014/main" id="{41283C0C-6301-15F1-B6BB-024C081B865A}"/>
                </a:ext>
              </a:extLst>
            </p:cNvPr>
            <p:cNvSpPr/>
            <p:nvPr/>
          </p:nvSpPr>
          <p:spPr>
            <a:xfrm>
              <a:off x="369000" y="5353399"/>
              <a:ext cx="6120000" cy="3356298"/>
            </a:xfrm>
            <a:prstGeom prst="roundRect">
              <a:avLst>
                <a:gd name="adj" fmla="val 279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3" name="図 32">
              <a:extLst>
                <a:ext uri="{FF2B5EF4-FFF2-40B4-BE49-F238E27FC236}">
                  <a16:creationId xmlns:a16="http://schemas.microsoft.com/office/drawing/2014/main" id="{A0A17624-EE59-E1A9-E069-540339BAD4B3}"/>
                </a:ext>
              </a:extLst>
            </p:cNvPr>
            <p:cNvPicPr>
              <a:picLocks noChangeAspect="1"/>
            </p:cNvPicPr>
            <p:nvPr/>
          </p:nvPicPr>
          <p:blipFill>
            <a:blip r:embed="rId3"/>
            <a:srcRect/>
            <a:stretch/>
          </p:blipFill>
          <p:spPr>
            <a:xfrm>
              <a:off x="4806734" y="5971543"/>
              <a:ext cx="1383884" cy="2388147"/>
            </a:xfrm>
            <a:prstGeom prst="rect">
              <a:avLst/>
            </a:prstGeom>
            <a:effectLst>
              <a:outerShdw blurRad="63500" sx="102000" sy="102000" algn="ctr" rotWithShape="0">
                <a:prstClr val="black">
                  <a:alpha val="40000"/>
                </a:prstClr>
              </a:outerShdw>
            </a:effectLst>
          </p:spPr>
        </p:pic>
        <p:grpSp>
          <p:nvGrpSpPr>
            <p:cNvPr id="5" name="グループ化 4">
              <a:extLst>
                <a:ext uri="{FF2B5EF4-FFF2-40B4-BE49-F238E27FC236}">
                  <a16:creationId xmlns:a16="http://schemas.microsoft.com/office/drawing/2014/main" id="{4DDB1847-A61E-684F-6528-8F702D73429E}"/>
                </a:ext>
              </a:extLst>
            </p:cNvPr>
            <p:cNvGrpSpPr/>
            <p:nvPr/>
          </p:nvGrpSpPr>
          <p:grpSpPr>
            <a:xfrm>
              <a:off x="369000" y="1029454"/>
              <a:ext cx="6120000" cy="4127238"/>
              <a:chOff x="369000" y="948972"/>
              <a:chExt cx="6120000" cy="4127238"/>
            </a:xfrm>
          </p:grpSpPr>
          <p:sp>
            <p:nvSpPr>
              <p:cNvPr id="8" name="四角形: 角を丸くする 7">
                <a:extLst>
                  <a:ext uri="{FF2B5EF4-FFF2-40B4-BE49-F238E27FC236}">
                    <a16:creationId xmlns:a16="http://schemas.microsoft.com/office/drawing/2014/main" id="{A233C545-E7E3-3402-B6F0-CA79B261C798}"/>
                  </a:ext>
                </a:extLst>
              </p:cNvPr>
              <p:cNvSpPr/>
              <p:nvPr/>
            </p:nvSpPr>
            <p:spPr>
              <a:xfrm>
                <a:off x="369000" y="948972"/>
                <a:ext cx="6120000" cy="3923853"/>
              </a:xfrm>
              <a:prstGeom prst="roundRect">
                <a:avLst>
                  <a:gd name="adj" fmla="val 172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A5FD0662-2504-3198-B1F0-2ECE9372B7AB}"/>
                  </a:ext>
                </a:extLst>
              </p:cNvPr>
              <p:cNvSpPr txBox="1"/>
              <p:nvPr/>
            </p:nvSpPr>
            <p:spPr>
              <a:xfrm>
                <a:off x="369000" y="1080000"/>
                <a:ext cx="6120000" cy="430887"/>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トップ画面の</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各種申請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をタップし、申請を提出したい日付の</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各種申請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をタップします。申請種別より、</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休日・休暇申請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を選択します。</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15" name="テキスト ボックス 14">
                <a:extLst>
                  <a:ext uri="{FF2B5EF4-FFF2-40B4-BE49-F238E27FC236}">
                    <a16:creationId xmlns:a16="http://schemas.microsoft.com/office/drawing/2014/main" id="{73000E04-B40B-F483-D21A-9E0966E6D8F0}"/>
                  </a:ext>
                </a:extLst>
              </p:cNvPr>
              <p:cNvSpPr txBox="1"/>
              <p:nvPr/>
            </p:nvSpPr>
            <p:spPr>
              <a:xfrm>
                <a:off x="465250" y="1031282"/>
                <a:ext cx="717374" cy="400110"/>
              </a:xfrm>
              <a:prstGeom prst="rect">
                <a:avLst/>
              </a:prstGeom>
              <a:noFill/>
            </p:spPr>
            <p:txBody>
              <a:bodyPr wrap="square" rtlCol="0">
                <a:spAutoFit/>
              </a:bodyPr>
              <a:lstStyle/>
              <a:p>
                <a:r>
                  <a:rPr kumimoji="1" lang="en-US" altLang="ja-JP" sz="2000" b="1" dirty="0">
                    <a:ln w="25400">
                      <a:solidFill>
                        <a:srgbClr val="58A854"/>
                      </a:solidFill>
                    </a:ln>
                    <a:solidFill>
                      <a:srgbClr val="58A854"/>
                    </a:solidFill>
                    <a:latin typeface="+mj-lt"/>
                  </a:rPr>
                  <a:t>1</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pic>
            <p:nvPicPr>
              <p:cNvPr id="16" name="グラフィックス 15" descr="再生 単色塗りつぶし">
                <a:extLst>
                  <a:ext uri="{FF2B5EF4-FFF2-40B4-BE49-F238E27FC236}">
                    <a16:creationId xmlns:a16="http://schemas.microsoft.com/office/drawing/2014/main" id="{0CCCA085-61BC-D022-92D6-335D812D6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638922" y="4731723"/>
                <a:ext cx="231775" cy="457200"/>
              </a:xfrm>
              <a:prstGeom prst="rect">
                <a:avLst/>
              </a:prstGeom>
            </p:spPr>
          </p:pic>
        </p:grpSp>
        <p:pic>
          <p:nvPicPr>
            <p:cNvPr id="4" name="図 3">
              <a:extLst>
                <a:ext uri="{FF2B5EF4-FFF2-40B4-BE49-F238E27FC236}">
                  <a16:creationId xmlns:a16="http://schemas.microsoft.com/office/drawing/2014/main" id="{D728F862-4B83-0C06-2EF0-B528E333D922}"/>
                </a:ext>
              </a:extLst>
            </p:cNvPr>
            <p:cNvPicPr>
              <a:picLocks noChangeAspect="1"/>
            </p:cNvPicPr>
            <p:nvPr/>
          </p:nvPicPr>
          <p:blipFill>
            <a:blip r:embed="rId6"/>
            <a:srcRect/>
            <a:stretch/>
          </p:blipFill>
          <p:spPr>
            <a:xfrm>
              <a:off x="689783" y="1955677"/>
              <a:ext cx="1396239" cy="2409046"/>
            </a:xfrm>
            <a:prstGeom prst="rect">
              <a:avLst/>
            </a:prstGeom>
            <a:effectLst>
              <a:outerShdw blurRad="63500" sx="102000" sy="102000" algn="ctr" rotWithShape="0">
                <a:prstClr val="black">
                  <a:alpha val="40000"/>
                </a:prstClr>
              </a:outerShdw>
            </a:effectLst>
          </p:spPr>
        </p:pic>
        <p:pic>
          <p:nvPicPr>
            <p:cNvPr id="6" name="図 5">
              <a:extLst>
                <a:ext uri="{FF2B5EF4-FFF2-40B4-BE49-F238E27FC236}">
                  <a16:creationId xmlns:a16="http://schemas.microsoft.com/office/drawing/2014/main" id="{1E62D01B-CA5F-3562-6F95-9E943ECB1ED7}"/>
                </a:ext>
              </a:extLst>
            </p:cNvPr>
            <p:cNvPicPr>
              <a:picLocks noChangeAspect="1"/>
            </p:cNvPicPr>
            <p:nvPr/>
          </p:nvPicPr>
          <p:blipFill>
            <a:blip r:embed="rId7"/>
            <a:srcRect/>
            <a:stretch/>
          </p:blipFill>
          <p:spPr>
            <a:xfrm>
              <a:off x="2732018" y="1960259"/>
              <a:ext cx="1389164" cy="2399878"/>
            </a:xfrm>
            <a:prstGeom prst="rect">
              <a:avLst/>
            </a:prstGeom>
            <a:effectLst>
              <a:outerShdw blurRad="63500" sx="102000" sy="102000" algn="ctr" rotWithShape="0">
                <a:prstClr val="black">
                  <a:alpha val="40000"/>
                </a:prstClr>
              </a:outerShdw>
            </a:effectLst>
          </p:spPr>
        </p:pic>
        <p:pic>
          <p:nvPicPr>
            <p:cNvPr id="23" name="図 22">
              <a:extLst>
                <a:ext uri="{FF2B5EF4-FFF2-40B4-BE49-F238E27FC236}">
                  <a16:creationId xmlns:a16="http://schemas.microsoft.com/office/drawing/2014/main" id="{662F0A9B-B0DA-88EF-16C3-4FFD9EB3EA26}"/>
                </a:ext>
              </a:extLst>
            </p:cNvPr>
            <p:cNvPicPr>
              <a:picLocks noChangeAspect="1"/>
            </p:cNvPicPr>
            <p:nvPr/>
          </p:nvPicPr>
          <p:blipFill>
            <a:blip r:embed="rId8"/>
            <a:srcRect/>
            <a:stretch/>
          </p:blipFill>
          <p:spPr>
            <a:xfrm>
              <a:off x="4767180" y="1951326"/>
              <a:ext cx="1401037" cy="2417745"/>
            </a:xfrm>
            <a:prstGeom prst="rect">
              <a:avLst/>
            </a:prstGeom>
            <a:effectLst>
              <a:outerShdw blurRad="63500" sx="102000" sy="102000" algn="ctr" rotWithShape="0">
                <a:prstClr val="black">
                  <a:alpha val="40000"/>
                </a:prstClr>
              </a:outerShdw>
            </a:effectLst>
          </p:spPr>
        </p:pic>
        <p:sp>
          <p:nvSpPr>
            <p:cNvPr id="24" name="二等辺三角形 23">
              <a:extLst>
                <a:ext uri="{FF2B5EF4-FFF2-40B4-BE49-F238E27FC236}">
                  <a16:creationId xmlns:a16="http://schemas.microsoft.com/office/drawing/2014/main" id="{F6AD8DF3-AE10-E586-916B-34B991EC75BC}"/>
                </a:ext>
              </a:extLst>
            </p:cNvPr>
            <p:cNvSpPr/>
            <p:nvPr/>
          </p:nvSpPr>
          <p:spPr>
            <a:xfrm rot="5400000">
              <a:off x="2024607" y="3046144"/>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二等辺三角形 24">
              <a:extLst>
                <a:ext uri="{FF2B5EF4-FFF2-40B4-BE49-F238E27FC236}">
                  <a16:creationId xmlns:a16="http://schemas.microsoft.com/office/drawing/2014/main" id="{25E8F04E-5098-ABBB-C57E-9741238733A0}"/>
                </a:ext>
              </a:extLst>
            </p:cNvPr>
            <p:cNvSpPr/>
            <p:nvPr/>
          </p:nvSpPr>
          <p:spPr>
            <a:xfrm rot="5400000">
              <a:off x="4066842" y="3053838"/>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extLst>
                <a:ext uri="{FF2B5EF4-FFF2-40B4-BE49-F238E27FC236}">
                  <a16:creationId xmlns:a16="http://schemas.microsoft.com/office/drawing/2014/main" id="{AC5219B4-6662-6589-45AB-C5BC15B1C421}"/>
                </a:ext>
              </a:extLst>
            </p:cNvPr>
            <p:cNvSpPr/>
            <p:nvPr/>
          </p:nvSpPr>
          <p:spPr>
            <a:xfrm>
              <a:off x="1704212" y="4173792"/>
              <a:ext cx="296038" cy="186345"/>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四角形: 角を丸くする 25">
              <a:extLst>
                <a:ext uri="{FF2B5EF4-FFF2-40B4-BE49-F238E27FC236}">
                  <a16:creationId xmlns:a16="http://schemas.microsoft.com/office/drawing/2014/main" id="{4DD8FA20-244D-1F16-C173-8D001D083295}"/>
                </a:ext>
              </a:extLst>
            </p:cNvPr>
            <p:cNvSpPr/>
            <p:nvPr/>
          </p:nvSpPr>
          <p:spPr>
            <a:xfrm>
              <a:off x="3767122" y="3763989"/>
              <a:ext cx="354059" cy="186345"/>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四角形: 角を丸くする 27">
              <a:extLst>
                <a:ext uri="{FF2B5EF4-FFF2-40B4-BE49-F238E27FC236}">
                  <a16:creationId xmlns:a16="http://schemas.microsoft.com/office/drawing/2014/main" id="{25A74166-3358-8C54-0DF9-8EAB827D6ED8}"/>
                </a:ext>
              </a:extLst>
            </p:cNvPr>
            <p:cNvSpPr/>
            <p:nvPr/>
          </p:nvSpPr>
          <p:spPr>
            <a:xfrm>
              <a:off x="4807192" y="2892318"/>
              <a:ext cx="1298333" cy="171558"/>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AB6DEF98-D84B-CA82-97A9-65B11E71FBEF}"/>
                </a:ext>
              </a:extLst>
            </p:cNvPr>
            <p:cNvSpPr txBox="1"/>
            <p:nvPr/>
          </p:nvSpPr>
          <p:spPr>
            <a:xfrm>
              <a:off x="369000" y="5484426"/>
              <a:ext cx="6120000" cy="600164"/>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申請したい休暇申請を選択した上で、申請内容を記入し、</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申請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をタップすると完了です。</a:t>
              </a:r>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20" name="テキスト ボックス 19">
              <a:extLst>
                <a:ext uri="{FF2B5EF4-FFF2-40B4-BE49-F238E27FC236}">
                  <a16:creationId xmlns:a16="http://schemas.microsoft.com/office/drawing/2014/main" id="{292BFA9E-A0B7-1F6B-5D61-5835E0BD9B40}"/>
                </a:ext>
              </a:extLst>
            </p:cNvPr>
            <p:cNvSpPr txBox="1"/>
            <p:nvPr/>
          </p:nvSpPr>
          <p:spPr>
            <a:xfrm>
              <a:off x="465250" y="5435708"/>
              <a:ext cx="717374" cy="400110"/>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2 </a:t>
              </a:r>
              <a:endParaRPr kumimoji="1" lang="ja-JP" altLang="en-US" sz="2000" dirty="0">
                <a:ln w="3175">
                  <a:noFill/>
                </a:ln>
                <a:solidFill>
                  <a:schemeClr val="bg1">
                    <a:lumMod val="50000"/>
                  </a:schemeClr>
                </a:solidFill>
                <a:latin typeface="+mj-lt"/>
              </a:endParaRPr>
            </a:p>
          </p:txBody>
        </p:sp>
        <p:pic>
          <p:nvPicPr>
            <p:cNvPr id="45" name="図 44">
              <a:extLst>
                <a:ext uri="{FF2B5EF4-FFF2-40B4-BE49-F238E27FC236}">
                  <a16:creationId xmlns:a16="http://schemas.microsoft.com/office/drawing/2014/main" id="{7578B7B1-10F2-61F1-C715-77606FF677C4}"/>
                </a:ext>
              </a:extLst>
            </p:cNvPr>
            <p:cNvPicPr>
              <a:picLocks noChangeAspect="1"/>
            </p:cNvPicPr>
            <p:nvPr/>
          </p:nvPicPr>
          <p:blipFill>
            <a:blip r:embed="rId9"/>
            <a:srcRect/>
            <a:stretch/>
          </p:blipFill>
          <p:spPr>
            <a:xfrm>
              <a:off x="693636" y="5965464"/>
              <a:ext cx="1388533" cy="2400310"/>
            </a:xfrm>
            <a:prstGeom prst="rect">
              <a:avLst/>
            </a:prstGeom>
            <a:effectLst>
              <a:outerShdw blurRad="63500" sx="102000" sy="102000" algn="ctr" rotWithShape="0">
                <a:prstClr val="black">
                  <a:alpha val="40000"/>
                </a:prstClr>
              </a:outerShdw>
            </a:effectLst>
          </p:spPr>
        </p:pic>
        <p:pic>
          <p:nvPicPr>
            <p:cNvPr id="46" name="図 45">
              <a:extLst>
                <a:ext uri="{FF2B5EF4-FFF2-40B4-BE49-F238E27FC236}">
                  <a16:creationId xmlns:a16="http://schemas.microsoft.com/office/drawing/2014/main" id="{7A7232AC-B147-338D-7446-CD088F32DEC3}"/>
                </a:ext>
              </a:extLst>
            </p:cNvPr>
            <p:cNvPicPr>
              <a:picLocks noChangeAspect="1"/>
            </p:cNvPicPr>
            <p:nvPr/>
          </p:nvPicPr>
          <p:blipFill>
            <a:blip r:embed="rId3"/>
            <a:srcRect/>
            <a:stretch/>
          </p:blipFill>
          <p:spPr>
            <a:xfrm>
              <a:off x="2734658" y="5971543"/>
              <a:ext cx="1383884" cy="2388147"/>
            </a:xfrm>
            <a:prstGeom prst="rect">
              <a:avLst/>
            </a:prstGeom>
            <a:effectLst>
              <a:outerShdw blurRad="63500" sx="102000" sy="102000" algn="ctr" rotWithShape="0">
                <a:prstClr val="black">
                  <a:alpha val="40000"/>
                </a:prstClr>
              </a:outerShdw>
            </a:effectLst>
          </p:spPr>
        </p:pic>
        <p:sp>
          <p:nvSpPr>
            <p:cNvPr id="48" name="二等辺三角形 47">
              <a:extLst>
                <a:ext uri="{FF2B5EF4-FFF2-40B4-BE49-F238E27FC236}">
                  <a16:creationId xmlns:a16="http://schemas.microsoft.com/office/drawing/2014/main" id="{A76D4FAD-B270-A2D7-4A91-71BFCECCA179}"/>
                </a:ext>
              </a:extLst>
            </p:cNvPr>
            <p:cNvSpPr/>
            <p:nvPr/>
          </p:nvSpPr>
          <p:spPr>
            <a:xfrm rot="5400000">
              <a:off x="2024607" y="7051563"/>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二等辺三角形 48">
              <a:extLst>
                <a:ext uri="{FF2B5EF4-FFF2-40B4-BE49-F238E27FC236}">
                  <a16:creationId xmlns:a16="http://schemas.microsoft.com/office/drawing/2014/main" id="{CF2AE69C-47BD-53B5-FC6E-F1911043BB74}"/>
                </a:ext>
              </a:extLst>
            </p:cNvPr>
            <p:cNvSpPr/>
            <p:nvPr/>
          </p:nvSpPr>
          <p:spPr>
            <a:xfrm rot="5400000">
              <a:off x="4066842" y="7059257"/>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四角形: 角を丸くする 52">
              <a:extLst>
                <a:ext uri="{FF2B5EF4-FFF2-40B4-BE49-F238E27FC236}">
                  <a16:creationId xmlns:a16="http://schemas.microsoft.com/office/drawing/2014/main" id="{4318BEA8-4B7E-2D9D-6CC7-1DF89C40F324}"/>
                </a:ext>
              </a:extLst>
            </p:cNvPr>
            <p:cNvSpPr/>
            <p:nvPr/>
          </p:nvSpPr>
          <p:spPr>
            <a:xfrm>
              <a:off x="2779833" y="6359168"/>
              <a:ext cx="1296867" cy="1160820"/>
            </a:xfrm>
            <a:prstGeom prst="roundRect">
              <a:avLst>
                <a:gd name="adj" fmla="val 4731"/>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正方形/長方形 34">
              <a:extLst>
                <a:ext uri="{FF2B5EF4-FFF2-40B4-BE49-F238E27FC236}">
                  <a16:creationId xmlns:a16="http://schemas.microsoft.com/office/drawing/2014/main" id="{47912C09-FDA8-D02C-BD62-5F79D67037B8}"/>
                </a:ext>
              </a:extLst>
            </p:cNvPr>
            <p:cNvSpPr/>
            <p:nvPr/>
          </p:nvSpPr>
          <p:spPr>
            <a:xfrm>
              <a:off x="4807192" y="5965464"/>
              <a:ext cx="1383884" cy="2400310"/>
            </a:xfrm>
            <a:prstGeom prst="rect">
              <a:avLst/>
            </a:prstGeom>
            <a:solidFill>
              <a:srgbClr val="999999">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6" name="グループ化 35">
              <a:extLst>
                <a:ext uri="{FF2B5EF4-FFF2-40B4-BE49-F238E27FC236}">
                  <a16:creationId xmlns:a16="http://schemas.microsoft.com/office/drawing/2014/main" id="{7970F62C-0808-EA4C-CE03-3DB6A83B1DE6}"/>
                </a:ext>
              </a:extLst>
            </p:cNvPr>
            <p:cNvGrpSpPr/>
            <p:nvPr/>
          </p:nvGrpSpPr>
          <p:grpSpPr>
            <a:xfrm>
              <a:off x="4900254" y="6827683"/>
              <a:ext cx="1196843" cy="654544"/>
              <a:chOff x="8891720" y="6408940"/>
              <a:chExt cx="1196843" cy="654544"/>
            </a:xfrm>
          </p:grpSpPr>
          <p:pic>
            <p:nvPicPr>
              <p:cNvPr id="47" name="図 46">
                <a:extLst>
                  <a:ext uri="{FF2B5EF4-FFF2-40B4-BE49-F238E27FC236}">
                    <a16:creationId xmlns:a16="http://schemas.microsoft.com/office/drawing/2014/main" id="{7A1708B0-D2EB-6F26-E4E6-78BC03724BA1}"/>
                  </a:ext>
                </a:extLst>
              </p:cNvPr>
              <p:cNvPicPr>
                <a:picLocks noChangeAspect="1"/>
              </p:cNvPicPr>
              <p:nvPr/>
            </p:nvPicPr>
            <p:blipFill rotWithShape="1">
              <a:blip r:embed="rId10"/>
              <a:srcRect l="7040" t="41684" r="7534" b="25790"/>
              <a:stretch/>
            </p:blipFill>
            <p:spPr>
              <a:xfrm>
                <a:off x="8891720" y="6408940"/>
                <a:ext cx="1196843" cy="654544"/>
              </a:xfrm>
              <a:prstGeom prst="rect">
                <a:avLst/>
              </a:prstGeom>
              <a:effectLst>
                <a:outerShdw blurRad="63500" sx="102000" sy="102000" algn="ctr" rotWithShape="0">
                  <a:prstClr val="black">
                    <a:alpha val="40000"/>
                  </a:prstClr>
                </a:outerShdw>
              </a:effectLst>
            </p:spPr>
          </p:pic>
          <p:sp>
            <p:nvSpPr>
              <p:cNvPr id="52" name="四角形: 角を丸くする 51">
                <a:extLst>
                  <a:ext uri="{FF2B5EF4-FFF2-40B4-BE49-F238E27FC236}">
                    <a16:creationId xmlns:a16="http://schemas.microsoft.com/office/drawing/2014/main" id="{4041F48D-6ACB-CC4B-2770-0505682E99EE}"/>
                  </a:ext>
                </a:extLst>
              </p:cNvPr>
              <p:cNvSpPr/>
              <p:nvPr/>
            </p:nvSpPr>
            <p:spPr>
              <a:xfrm>
                <a:off x="8891720" y="6889832"/>
                <a:ext cx="1196843" cy="173652"/>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7" name="四角形: 角を丸くする 36">
              <a:extLst>
                <a:ext uri="{FF2B5EF4-FFF2-40B4-BE49-F238E27FC236}">
                  <a16:creationId xmlns:a16="http://schemas.microsoft.com/office/drawing/2014/main" id="{42C8D163-A560-5455-AF83-389CA41C7BAA}"/>
                </a:ext>
              </a:extLst>
            </p:cNvPr>
            <p:cNvSpPr/>
            <p:nvPr/>
          </p:nvSpPr>
          <p:spPr>
            <a:xfrm>
              <a:off x="748133" y="6439245"/>
              <a:ext cx="1298333" cy="609498"/>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4068235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B8E3D4D-3864-F8BC-A183-24F35F9D7244}"/>
              </a:ext>
            </a:extLst>
          </p:cNvPr>
          <p:cNvSpPr>
            <a:spLocks noGrp="1"/>
          </p:cNvSpPr>
          <p:nvPr>
            <p:ph type="body" sz="quarter" idx="13"/>
          </p:nvPr>
        </p:nvSpPr>
        <p:spPr>
          <a:xfrm>
            <a:off x="166434" y="9673850"/>
            <a:ext cx="1528253" cy="169277"/>
          </a:xfrm>
        </p:spPr>
        <p:txBody>
          <a:bodyPr/>
          <a:lstStyle/>
          <a:p>
            <a:r>
              <a:rPr kumimoji="1" lang="ja-JP" altLang="en-US" dirty="0"/>
              <a:t>ヘルプページは</a:t>
            </a:r>
            <a:r>
              <a:rPr kumimoji="1" lang="ja-JP" altLang="en-US" dirty="0">
                <a:hlinkClick r:id="rId2"/>
              </a:rPr>
              <a:t>こちら</a:t>
            </a:r>
            <a:endParaRPr kumimoji="1" lang="ja-JP" altLang="en-US" dirty="0"/>
          </a:p>
        </p:txBody>
      </p:sp>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a:xfrm>
            <a:off x="369000" y="288000"/>
            <a:ext cx="6120000" cy="307777"/>
          </a:xfrm>
        </p:spPr>
        <p:txBody>
          <a:bodyPr/>
          <a:lstStyle/>
          <a:p>
            <a:r>
              <a:rPr kumimoji="1" lang="en-US" altLang="ja-JP" dirty="0"/>
              <a:t>3-13</a:t>
            </a:r>
            <a:r>
              <a:rPr kumimoji="1" lang="ja-JP" altLang="en-US" dirty="0"/>
              <a:t> スケジュール申請を提出する </a:t>
            </a:r>
          </a:p>
        </p:txBody>
      </p:sp>
      <p:sp>
        <p:nvSpPr>
          <p:cNvPr id="11" name="スライド番号プレースホルダー 1">
            <a:extLst>
              <a:ext uri="{FF2B5EF4-FFF2-40B4-BE49-F238E27FC236}">
                <a16:creationId xmlns:a16="http://schemas.microsoft.com/office/drawing/2014/main" id="{035F7967-103B-8B27-902B-0BD450E070E3}"/>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48</a:t>
            </a:fld>
            <a:endParaRPr lang="ja-JP" altLang="en-US" dirty="0"/>
          </a:p>
        </p:txBody>
      </p:sp>
      <p:grpSp>
        <p:nvGrpSpPr>
          <p:cNvPr id="7" name="グループ化 6">
            <a:extLst>
              <a:ext uri="{FF2B5EF4-FFF2-40B4-BE49-F238E27FC236}">
                <a16:creationId xmlns:a16="http://schemas.microsoft.com/office/drawing/2014/main" id="{5346ED2F-EBE8-341A-7688-28ED526DED8C}"/>
              </a:ext>
            </a:extLst>
          </p:cNvPr>
          <p:cNvGrpSpPr/>
          <p:nvPr/>
        </p:nvGrpSpPr>
        <p:grpSpPr>
          <a:xfrm>
            <a:off x="369000" y="950400"/>
            <a:ext cx="6120000" cy="8369611"/>
            <a:chOff x="369000" y="1029455"/>
            <a:chExt cx="6120000" cy="8369611"/>
          </a:xfrm>
        </p:grpSpPr>
        <p:grpSp>
          <p:nvGrpSpPr>
            <p:cNvPr id="5" name="グループ化 4">
              <a:extLst>
                <a:ext uri="{FF2B5EF4-FFF2-40B4-BE49-F238E27FC236}">
                  <a16:creationId xmlns:a16="http://schemas.microsoft.com/office/drawing/2014/main" id="{4DDB1847-A61E-684F-6528-8F702D73429E}"/>
                </a:ext>
              </a:extLst>
            </p:cNvPr>
            <p:cNvGrpSpPr/>
            <p:nvPr/>
          </p:nvGrpSpPr>
          <p:grpSpPr>
            <a:xfrm>
              <a:off x="369000" y="1029455"/>
              <a:ext cx="6120000" cy="3797037"/>
              <a:chOff x="369000" y="948973"/>
              <a:chExt cx="6120000" cy="3797037"/>
            </a:xfrm>
          </p:grpSpPr>
          <p:sp>
            <p:nvSpPr>
              <p:cNvPr id="8" name="四角形: 角を丸くする 7">
                <a:extLst>
                  <a:ext uri="{FF2B5EF4-FFF2-40B4-BE49-F238E27FC236}">
                    <a16:creationId xmlns:a16="http://schemas.microsoft.com/office/drawing/2014/main" id="{A233C545-E7E3-3402-B6F0-CA79B261C798}"/>
                  </a:ext>
                </a:extLst>
              </p:cNvPr>
              <p:cNvSpPr/>
              <p:nvPr/>
            </p:nvSpPr>
            <p:spPr>
              <a:xfrm>
                <a:off x="369000" y="948973"/>
                <a:ext cx="6120000" cy="3604816"/>
              </a:xfrm>
              <a:prstGeom prst="roundRect">
                <a:avLst>
                  <a:gd name="adj" fmla="val 172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A5FD0662-2504-3198-B1F0-2ECE9372B7AB}"/>
                  </a:ext>
                </a:extLst>
              </p:cNvPr>
              <p:cNvSpPr txBox="1"/>
              <p:nvPr/>
            </p:nvSpPr>
            <p:spPr>
              <a:xfrm>
                <a:off x="369000" y="1080000"/>
                <a:ext cx="6120000" cy="430887"/>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トップ画面の</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各種申請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をタップし、申請を提出したい日付の</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各種申請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をタップします。申請種別より、</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スケジュール申請</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を選択します。</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15" name="テキスト ボックス 14">
                <a:extLst>
                  <a:ext uri="{FF2B5EF4-FFF2-40B4-BE49-F238E27FC236}">
                    <a16:creationId xmlns:a16="http://schemas.microsoft.com/office/drawing/2014/main" id="{73000E04-B40B-F483-D21A-9E0966E6D8F0}"/>
                  </a:ext>
                </a:extLst>
              </p:cNvPr>
              <p:cNvSpPr txBox="1"/>
              <p:nvPr/>
            </p:nvSpPr>
            <p:spPr>
              <a:xfrm>
                <a:off x="465250" y="1031282"/>
                <a:ext cx="717374" cy="400110"/>
              </a:xfrm>
              <a:prstGeom prst="rect">
                <a:avLst/>
              </a:prstGeom>
              <a:noFill/>
            </p:spPr>
            <p:txBody>
              <a:bodyPr wrap="square" rtlCol="0">
                <a:spAutoFit/>
              </a:bodyPr>
              <a:lstStyle/>
              <a:p>
                <a:r>
                  <a:rPr kumimoji="1" lang="en-US" altLang="ja-JP" sz="2000" b="1" dirty="0">
                    <a:ln w="25400">
                      <a:solidFill>
                        <a:srgbClr val="58A854"/>
                      </a:solidFill>
                    </a:ln>
                    <a:solidFill>
                      <a:srgbClr val="58A854"/>
                    </a:solidFill>
                    <a:latin typeface="+mj-lt"/>
                  </a:rPr>
                  <a:t>1</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pic>
            <p:nvPicPr>
              <p:cNvPr id="16" name="グラフィックス 15" descr="再生 単色塗りつぶし">
                <a:extLst>
                  <a:ext uri="{FF2B5EF4-FFF2-40B4-BE49-F238E27FC236}">
                    <a16:creationId xmlns:a16="http://schemas.microsoft.com/office/drawing/2014/main" id="{0CCCA085-61BC-D022-92D6-335D812D69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38922" y="4401523"/>
                <a:ext cx="231775" cy="457200"/>
              </a:xfrm>
              <a:prstGeom prst="rect">
                <a:avLst/>
              </a:prstGeom>
            </p:spPr>
          </p:pic>
        </p:grpSp>
        <p:pic>
          <p:nvPicPr>
            <p:cNvPr id="4" name="図 3">
              <a:extLst>
                <a:ext uri="{FF2B5EF4-FFF2-40B4-BE49-F238E27FC236}">
                  <a16:creationId xmlns:a16="http://schemas.microsoft.com/office/drawing/2014/main" id="{D728F862-4B83-0C06-2EF0-B528E333D922}"/>
                </a:ext>
              </a:extLst>
            </p:cNvPr>
            <p:cNvPicPr>
              <a:picLocks noChangeAspect="1"/>
            </p:cNvPicPr>
            <p:nvPr/>
          </p:nvPicPr>
          <p:blipFill>
            <a:blip r:embed="rId5"/>
            <a:srcRect/>
            <a:stretch/>
          </p:blipFill>
          <p:spPr>
            <a:xfrm>
              <a:off x="689783" y="1955677"/>
              <a:ext cx="1396239" cy="2409046"/>
            </a:xfrm>
            <a:prstGeom prst="rect">
              <a:avLst/>
            </a:prstGeom>
            <a:effectLst>
              <a:outerShdw blurRad="63500" sx="102000" sy="102000" algn="ctr" rotWithShape="0">
                <a:prstClr val="black">
                  <a:alpha val="40000"/>
                </a:prstClr>
              </a:outerShdw>
            </a:effectLst>
          </p:spPr>
        </p:pic>
        <p:pic>
          <p:nvPicPr>
            <p:cNvPr id="6" name="図 5">
              <a:extLst>
                <a:ext uri="{FF2B5EF4-FFF2-40B4-BE49-F238E27FC236}">
                  <a16:creationId xmlns:a16="http://schemas.microsoft.com/office/drawing/2014/main" id="{1E62D01B-CA5F-3562-6F95-9E943ECB1ED7}"/>
                </a:ext>
              </a:extLst>
            </p:cNvPr>
            <p:cNvPicPr>
              <a:picLocks noChangeAspect="1"/>
            </p:cNvPicPr>
            <p:nvPr/>
          </p:nvPicPr>
          <p:blipFill>
            <a:blip r:embed="rId6"/>
            <a:srcRect/>
            <a:stretch/>
          </p:blipFill>
          <p:spPr>
            <a:xfrm>
              <a:off x="2732018" y="1960259"/>
              <a:ext cx="1389164" cy="2399878"/>
            </a:xfrm>
            <a:prstGeom prst="rect">
              <a:avLst/>
            </a:prstGeom>
            <a:effectLst>
              <a:outerShdw blurRad="63500" sx="102000" sy="102000" algn="ctr" rotWithShape="0">
                <a:prstClr val="black">
                  <a:alpha val="40000"/>
                </a:prstClr>
              </a:outerShdw>
            </a:effectLst>
          </p:spPr>
        </p:pic>
        <p:pic>
          <p:nvPicPr>
            <p:cNvPr id="23" name="図 22">
              <a:extLst>
                <a:ext uri="{FF2B5EF4-FFF2-40B4-BE49-F238E27FC236}">
                  <a16:creationId xmlns:a16="http://schemas.microsoft.com/office/drawing/2014/main" id="{662F0A9B-B0DA-88EF-16C3-4FFD9EB3EA26}"/>
                </a:ext>
              </a:extLst>
            </p:cNvPr>
            <p:cNvPicPr>
              <a:picLocks noChangeAspect="1"/>
            </p:cNvPicPr>
            <p:nvPr/>
          </p:nvPicPr>
          <p:blipFill>
            <a:blip r:embed="rId7"/>
            <a:srcRect/>
            <a:stretch/>
          </p:blipFill>
          <p:spPr>
            <a:xfrm>
              <a:off x="4767180" y="1951326"/>
              <a:ext cx="1401037" cy="2417745"/>
            </a:xfrm>
            <a:prstGeom prst="rect">
              <a:avLst/>
            </a:prstGeom>
            <a:effectLst>
              <a:outerShdw blurRad="63500" sx="102000" sy="102000" algn="ctr" rotWithShape="0">
                <a:prstClr val="black">
                  <a:alpha val="40000"/>
                </a:prstClr>
              </a:outerShdw>
            </a:effectLst>
          </p:spPr>
        </p:pic>
        <p:sp>
          <p:nvSpPr>
            <p:cNvPr id="24" name="二等辺三角形 23">
              <a:extLst>
                <a:ext uri="{FF2B5EF4-FFF2-40B4-BE49-F238E27FC236}">
                  <a16:creationId xmlns:a16="http://schemas.microsoft.com/office/drawing/2014/main" id="{F6AD8DF3-AE10-E586-916B-34B991EC75BC}"/>
                </a:ext>
              </a:extLst>
            </p:cNvPr>
            <p:cNvSpPr/>
            <p:nvPr/>
          </p:nvSpPr>
          <p:spPr>
            <a:xfrm rot="5400000">
              <a:off x="2024607" y="3046144"/>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二等辺三角形 24">
              <a:extLst>
                <a:ext uri="{FF2B5EF4-FFF2-40B4-BE49-F238E27FC236}">
                  <a16:creationId xmlns:a16="http://schemas.microsoft.com/office/drawing/2014/main" id="{25E8F04E-5098-ABBB-C57E-9741238733A0}"/>
                </a:ext>
              </a:extLst>
            </p:cNvPr>
            <p:cNvSpPr/>
            <p:nvPr/>
          </p:nvSpPr>
          <p:spPr>
            <a:xfrm rot="5400000">
              <a:off x="4066842" y="3053838"/>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extLst>
                <a:ext uri="{FF2B5EF4-FFF2-40B4-BE49-F238E27FC236}">
                  <a16:creationId xmlns:a16="http://schemas.microsoft.com/office/drawing/2014/main" id="{AC5219B4-6662-6589-45AB-C5BC15B1C421}"/>
                </a:ext>
              </a:extLst>
            </p:cNvPr>
            <p:cNvSpPr/>
            <p:nvPr/>
          </p:nvSpPr>
          <p:spPr>
            <a:xfrm>
              <a:off x="1704212" y="4173792"/>
              <a:ext cx="296038" cy="186345"/>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四角形: 角を丸くする 25">
              <a:extLst>
                <a:ext uri="{FF2B5EF4-FFF2-40B4-BE49-F238E27FC236}">
                  <a16:creationId xmlns:a16="http://schemas.microsoft.com/office/drawing/2014/main" id="{4DD8FA20-244D-1F16-C173-8D001D083295}"/>
                </a:ext>
              </a:extLst>
            </p:cNvPr>
            <p:cNvSpPr/>
            <p:nvPr/>
          </p:nvSpPr>
          <p:spPr>
            <a:xfrm>
              <a:off x="3767122" y="3763989"/>
              <a:ext cx="354059" cy="186345"/>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四角形: 角を丸くする 27">
              <a:extLst>
                <a:ext uri="{FF2B5EF4-FFF2-40B4-BE49-F238E27FC236}">
                  <a16:creationId xmlns:a16="http://schemas.microsoft.com/office/drawing/2014/main" id="{25A74166-3358-8C54-0DF9-8EAB827D6ED8}"/>
                </a:ext>
              </a:extLst>
            </p:cNvPr>
            <p:cNvSpPr/>
            <p:nvPr/>
          </p:nvSpPr>
          <p:spPr>
            <a:xfrm>
              <a:off x="4807192" y="3313958"/>
              <a:ext cx="1298333" cy="171558"/>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7" name="グループ化 16">
              <a:extLst>
                <a:ext uri="{FF2B5EF4-FFF2-40B4-BE49-F238E27FC236}">
                  <a16:creationId xmlns:a16="http://schemas.microsoft.com/office/drawing/2014/main" id="{6FAAB14B-6B49-4B7C-A2F0-27A3ACD56949}"/>
                </a:ext>
              </a:extLst>
            </p:cNvPr>
            <p:cNvGrpSpPr/>
            <p:nvPr/>
          </p:nvGrpSpPr>
          <p:grpSpPr>
            <a:xfrm>
              <a:off x="369000" y="4883497"/>
              <a:ext cx="6120000" cy="4515569"/>
              <a:chOff x="369000" y="948971"/>
              <a:chExt cx="6120000" cy="4515569"/>
            </a:xfrm>
          </p:grpSpPr>
          <p:sp>
            <p:nvSpPr>
              <p:cNvPr id="18" name="四角形: 角を丸くする 17">
                <a:extLst>
                  <a:ext uri="{FF2B5EF4-FFF2-40B4-BE49-F238E27FC236}">
                    <a16:creationId xmlns:a16="http://schemas.microsoft.com/office/drawing/2014/main" id="{41283C0C-6301-15F1-B6BB-024C081B865A}"/>
                  </a:ext>
                </a:extLst>
              </p:cNvPr>
              <p:cNvSpPr/>
              <p:nvPr/>
            </p:nvSpPr>
            <p:spPr>
              <a:xfrm>
                <a:off x="369000" y="948971"/>
                <a:ext cx="6120000" cy="4515569"/>
              </a:xfrm>
              <a:prstGeom prst="roundRect">
                <a:avLst>
                  <a:gd name="adj" fmla="val 1544"/>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AB6DEF98-D84B-CA82-97A9-65B11E71FBEF}"/>
                  </a:ext>
                </a:extLst>
              </p:cNvPr>
              <p:cNvSpPr txBox="1"/>
              <p:nvPr/>
            </p:nvSpPr>
            <p:spPr>
              <a:xfrm>
                <a:off x="369000" y="1080000"/>
                <a:ext cx="6120000" cy="600164"/>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対象日を選択し、</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シフト入力</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をタップしてください。</a:t>
                </a:r>
                <a:endParaRPr kumimoji="1" lang="en-US" altLang="ja-JP" sz="1100" dirty="0">
                  <a:latin typeface="HG丸ｺﾞｼｯｸM-PRO" panose="020F0600000000000000" pitchFamily="50" charset="-128"/>
                  <a:ea typeface="HG丸ｺﾞｼｯｸM-PRO" panose="020F0600000000000000" pitchFamily="50" charset="-128"/>
                </a:endParaRPr>
              </a:p>
              <a:p>
                <a:pPr marL="540000"/>
                <a:r>
                  <a:rPr kumimoji="1" lang="ja-JP" altLang="en-US" sz="1100" dirty="0">
                    <a:latin typeface="HG丸ｺﾞｼｯｸM-PRO" panose="020F0600000000000000" pitchFamily="50" charset="-128"/>
                    <a:ea typeface="HG丸ｺﾞｼｯｸM-PRO" panose="020F0600000000000000" pitchFamily="50" charset="-128"/>
                  </a:rPr>
                  <a:t>その後勤務時間を入力し、</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申請</a:t>
                </a:r>
                <a:r>
                  <a:rPr kumimoji="1" lang="en-US" altLang="ja-JP" sz="1100" dirty="0">
                    <a:latin typeface="HG丸ｺﾞｼｯｸM-PRO" panose="020F0600000000000000" pitchFamily="50" charset="-128"/>
                    <a:ea typeface="HG丸ｺﾞｼｯｸM-PRO" panose="020F0600000000000000" pitchFamily="50" charset="-128"/>
                  </a:rPr>
                  <a:t>]&gt;[OK]</a:t>
                </a:r>
                <a:r>
                  <a:rPr kumimoji="1" lang="ja-JP" altLang="en-US" sz="1100" dirty="0">
                    <a:latin typeface="HG丸ｺﾞｼｯｸM-PRO" panose="020F0600000000000000" pitchFamily="50" charset="-128"/>
                    <a:ea typeface="HG丸ｺﾞｼｯｸM-PRO" panose="020F0600000000000000" pitchFamily="50" charset="-128"/>
                  </a:rPr>
                  <a:t>をタップすると完了です。</a:t>
                </a:r>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20" name="テキスト ボックス 19">
                <a:extLst>
                  <a:ext uri="{FF2B5EF4-FFF2-40B4-BE49-F238E27FC236}">
                    <a16:creationId xmlns:a16="http://schemas.microsoft.com/office/drawing/2014/main" id="{292BFA9E-A0B7-1F6B-5D61-5835E0BD9B40}"/>
                  </a:ext>
                </a:extLst>
              </p:cNvPr>
              <p:cNvSpPr txBox="1"/>
              <p:nvPr/>
            </p:nvSpPr>
            <p:spPr>
              <a:xfrm>
                <a:off x="465250" y="1031282"/>
                <a:ext cx="717374" cy="400110"/>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2 </a:t>
                </a:r>
                <a:endParaRPr kumimoji="1" lang="ja-JP" altLang="en-US" sz="2000" dirty="0">
                  <a:ln w="3175">
                    <a:noFill/>
                  </a:ln>
                  <a:solidFill>
                    <a:schemeClr val="bg1">
                      <a:lumMod val="50000"/>
                    </a:schemeClr>
                  </a:solidFill>
                  <a:latin typeface="+mj-lt"/>
                </a:endParaRPr>
              </a:p>
            </p:txBody>
          </p:sp>
        </p:grpSp>
        <p:pic>
          <p:nvPicPr>
            <p:cNvPr id="36" name="図 35">
              <a:extLst>
                <a:ext uri="{FF2B5EF4-FFF2-40B4-BE49-F238E27FC236}">
                  <a16:creationId xmlns:a16="http://schemas.microsoft.com/office/drawing/2014/main" id="{4813CCC6-271E-2ADE-92C1-C42D65925FD6}"/>
                </a:ext>
              </a:extLst>
            </p:cNvPr>
            <p:cNvPicPr>
              <a:picLocks noChangeAspect="1"/>
            </p:cNvPicPr>
            <p:nvPr/>
          </p:nvPicPr>
          <p:blipFill>
            <a:blip r:embed="rId8"/>
            <a:srcRect/>
            <a:stretch/>
          </p:blipFill>
          <p:spPr>
            <a:xfrm>
              <a:off x="692436" y="5660664"/>
              <a:ext cx="1390932" cy="2400309"/>
            </a:xfrm>
            <a:prstGeom prst="rect">
              <a:avLst/>
            </a:prstGeom>
            <a:effectLst>
              <a:outerShdw blurRad="63500" sx="102000" sy="102000" algn="ctr" rotWithShape="0">
                <a:prstClr val="black">
                  <a:alpha val="40000"/>
                </a:prstClr>
              </a:outerShdw>
            </a:effectLst>
          </p:spPr>
        </p:pic>
        <p:pic>
          <p:nvPicPr>
            <p:cNvPr id="37" name="図 36">
              <a:extLst>
                <a:ext uri="{FF2B5EF4-FFF2-40B4-BE49-F238E27FC236}">
                  <a16:creationId xmlns:a16="http://schemas.microsoft.com/office/drawing/2014/main" id="{4EEA7C07-A7CC-02DB-AED5-0B6396560AB8}"/>
                </a:ext>
              </a:extLst>
            </p:cNvPr>
            <p:cNvPicPr>
              <a:picLocks noChangeAspect="1"/>
            </p:cNvPicPr>
            <p:nvPr/>
          </p:nvPicPr>
          <p:blipFill>
            <a:blip r:embed="rId9"/>
            <a:srcRect/>
            <a:stretch/>
          </p:blipFill>
          <p:spPr>
            <a:xfrm>
              <a:off x="2734658" y="5666744"/>
              <a:ext cx="1383883" cy="2388145"/>
            </a:xfrm>
            <a:prstGeom prst="rect">
              <a:avLst/>
            </a:prstGeom>
            <a:effectLst>
              <a:outerShdw blurRad="63500" sx="102000" sy="102000" algn="ctr" rotWithShape="0">
                <a:prstClr val="black">
                  <a:alpha val="40000"/>
                </a:prstClr>
              </a:outerShdw>
            </a:effectLst>
          </p:spPr>
        </p:pic>
        <p:pic>
          <p:nvPicPr>
            <p:cNvPr id="38" name="図 37">
              <a:extLst>
                <a:ext uri="{FF2B5EF4-FFF2-40B4-BE49-F238E27FC236}">
                  <a16:creationId xmlns:a16="http://schemas.microsoft.com/office/drawing/2014/main" id="{9AF60257-634E-C137-D020-F65AA307F89D}"/>
                </a:ext>
              </a:extLst>
            </p:cNvPr>
            <p:cNvPicPr>
              <a:picLocks noChangeAspect="1"/>
            </p:cNvPicPr>
            <p:nvPr/>
          </p:nvPicPr>
          <p:blipFill>
            <a:blip r:embed="rId10"/>
            <a:srcRect/>
            <a:stretch/>
          </p:blipFill>
          <p:spPr>
            <a:xfrm>
              <a:off x="4770284" y="5657302"/>
              <a:ext cx="1394827" cy="2407031"/>
            </a:xfrm>
            <a:prstGeom prst="rect">
              <a:avLst/>
            </a:prstGeom>
            <a:effectLst>
              <a:outerShdw blurRad="63500" sx="102000" sy="102000" algn="ctr" rotWithShape="0">
                <a:prstClr val="black">
                  <a:alpha val="40000"/>
                </a:prstClr>
              </a:outerShdw>
            </a:effectLst>
          </p:spPr>
        </p:pic>
        <p:sp>
          <p:nvSpPr>
            <p:cNvPr id="39" name="二等辺三角形 38">
              <a:extLst>
                <a:ext uri="{FF2B5EF4-FFF2-40B4-BE49-F238E27FC236}">
                  <a16:creationId xmlns:a16="http://schemas.microsoft.com/office/drawing/2014/main" id="{7C16334C-FC77-C696-8A12-05EF4D040BDB}"/>
                </a:ext>
              </a:extLst>
            </p:cNvPr>
            <p:cNvSpPr/>
            <p:nvPr/>
          </p:nvSpPr>
          <p:spPr>
            <a:xfrm rot="5400000">
              <a:off x="2024607" y="6746763"/>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二等辺三角形 39">
              <a:extLst>
                <a:ext uri="{FF2B5EF4-FFF2-40B4-BE49-F238E27FC236}">
                  <a16:creationId xmlns:a16="http://schemas.microsoft.com/office/drawing/2014/main" id="{497DCA52-C355-67FC-5551-7F0065AEBDD8}"/>
                </a:ext>
              </a:extLst>
            </p:cNvPr>
            <p:cNvSpPr/>
            <p:nvPr/>
          </p:nvSpPr>
          <p:spPr>
            <a:xfrm rot="5400000">
              <a:off x="4066842" y="6754457"/>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四角形: 角を丸くする 40">
              <a:extLst>
                <a:ext uri="{FF2B5EF4-FFF2-40B4-BE49-F238E27FC236}">
                  <a16:creationId xmlns:a16="http://schemas.microsoft.com/office/drawing/2014/main" id="{A2F3EC64-60CC-DC77-FA52-2ACFA4CCF275}"/>
                </a:ext>
              </a:extLst>
            </p:cNvPr>
            <p:cNvSpPr/>
            <p:nvPr/>
          </p:nvSpPr>
          <p:spPr>
            <a:xfrm>
              <a:off x="5930900" y="5655004"/>
              <a:ext cx="234211" cy="180813"/>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2" name="四角形: 角を丸くする 41">
              <a:extLst>
                <a:ext uri="{FF2B5EF4-FFF2-40B4-BE49-F238E27FC236}">
                  <a16:creationId xmlns:a16="http://schemas.microsoft.com/office/drawing/2014/main" id="{3FA1E4BE-04A0-86F6-59A9-E38634FE36F1}"/>
                </a:ext>
              </a:extLst>
            </p:cNvPr>
            <p:cNvSpPr/>
            <p:nvPr/>
          </p:nvSpPr>
          <p:spPr>
            <a:xfrm>
              <a:off x="2717446" y="6039694"/>
              <a:ext cx="1348551" cy="768047"/>
            </a:xfrm>
            <a:prstGeom prst="roundRect">
              <a:avLst>
                <a:gd name="adj" fmla="val 5540"/>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 name="四角形: 角を丸くする 42">
              <a:extLst>
                <a:ext uri="{FF2B5EF4-FFF2-40B4-BE49-F238E27FC236}">
                  <a16:creationId xmlns:a16="http://schemas.microsoft.com/office/drawing/2014/main" id="{9942F11F-BF1F-5FE9-B816-ABFE2D1A5B26}"/>
                </a:ext>
              </a:extLst>
            </p:cNvPr>
            <p:cNvSpPr/>
            <p:nvPr/>
          </p:nvSpPr>
          <p:spPr>
            <a:xfrm>
              <a:off x="697048" y="5935182"/>
              <a:ext cx="1379259" cy="861857"/>
            </a:xfrm>
            <a:prstGeom prst="roundRect">
              <a:avLst>
                <a:gd name="adj" fmla="val 0"/>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7" name="図 46" descr="グラフィカル ユーザー インターフェイス, アプリケーション, テーブル&#10;&#10;自動的に生成された説明">
              <a:extLst>
                <a:ext uri="{FF2B5EF4-FFF2-40B4-BE49-F238E27FC236}">
                  <a16:creationId xmlns:a16="http://schemas.microsoft.com/office/drawing/2014/main" id="{8F03184B-563F-9C8B-44D5-685BE45AD981}"/>
                </a:ext>
              </a:extLst>
            </p:cNvPr>
            <p:cNvPicPr>
              <a:picLocks noChangeAspect="1"/>
            </p:cNvPicPr>
            <p:nvPr/>
          </p:nvPicPr>
          <p:blipFill rotWithShape="1">
            <a:blip r:embed="rId11"/>
            <a:srcRect l="4699" t="36938" r="4286" b="37291"/>
            <a:stretch/>
          </p:blipFill>
          <p:spPr>
            <a:xfrm>
              <a:off x="4678142" y="8475169"/>
              <a:ext cx="1661999" cy="836604"/>
            </a:xfrm>
            <a:prstGeom prst="rect">
              <a:avLst/>
            </a:prstGeom>
            <a:effectLst>
              <a:outerShdw blurRad="63500" sx="102000" sy="102000" algn="ctr" rotWithShape="0">
                <a:prstClr val="black">
                  <a:alpha val="40000"/>
                </a:prstClr>
              </a:outerShdw>
            </a:effectLst>
          </p:spPr>
        </p:pic>
        <p:sp>
          <p:nvSpPr>
            <p:cNvPr id="48" name="二等辺三角形 47">
              <a:extLst>
                <a:ext uri="{FF2B5EF4-FFF2-40B4-BE49-F238E27FC236}">
                  <a16:creationId xmlns:a16="http://schemas.microsoft.com/office/drawing/2014/main" id="{E1B465BA-359E-47F4-88B2-05FAACBF0D26}"/>
                </a:ext>
              </a:extLst>
            </p:cNvPr>
            <p:cNvSpPr/>
            <p:nvPr/>
          </p:nvSpPr>
          <p:spPr>
            <a:xfrm rot="10800000">
              <a:off x="5082706" y="8181091"/>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四角形: 角を丸くする 34">
              <a:extLst>
                <a:ext uri="{FF2B5EF4-FFF2-40B4-BE49-F238E27FC236}">
                  <a16:creationId xmlns:a16="http://schemas.microsoft.com/office/drawing/2014/main" id="{64C37EFA-4C5A-3492-B760-786421420105}"/>
                </a:ext>
              </a:extLst>
            </p:cNvPr>
            <p:cNvSpPr/>
            <p:nvPr/>
          </p:nvSpPr>
          <p:spPr>
            <a:xfrm>
              <a:off x="4682666" y="9098083"/>
              <a:ext cx="1644775" cy="213690"/>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18444563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B8E3D4D-3864-F8BC-A183-24F35F9D7244}"/>
              </a:ext>
            </a:extLst>
          </p:cNvPr>
          <p:cNvSpPr>
            <a:spLocks noGrp="1"/>
          </p:cNvSpPr>
          <p:nvPr>
            <p:ph type="body" sz="quarter" idx="13"/>
          </p:nvPr>
        </p:nvSpPr>
        <p:spPr>
          <a:xfrm>
            <a:off x="166434" y="9673850"/>
            <a:ext cx="1528253" cy="169277"/>
          </a:xfrm>
        </p:spPr>
        <p:txBody>
          <a:bodyPr/>
          <a:lstStyle/>
          <a:p>
            <a:r>
              <a:rPr kumimoji="1" lang="ja-JP" altLang="en-US" dirty="0"/>
              <a:t>ヘルプページは</a:t>
            </a:r>
            <a:r>
              <a:rPr kumimoji="1" lang="ja-JP" altLang="en-US" dirty="0">
                <a:hlinkClick r:id="rId2"/>
              </a:rPr>
              <a:t>こちら</a:t>
            </a:r>
            <a:endParaRPr kumimoji="1" lang="ja-JP" altLang="en-US" dirty="0"/>
          </a:p>
        </p:txBody>
      </p:sp>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a:xfrm>
            <a:off x="369000" y="288000"/>
            <a:ext cx="6120000" cy="307777"/>
          </a:xfrm>
        </p:spPr>
        <p:txBody>
          <a:bodyPr/>
          <a:lstStyle/>
          <a:p>
            <a:r>
              <a:rPr kumimoji="1" lang="en-US" altLang="ja-JP" dirty="0"/>
              <a:t>3-14 </a:t>
            </a:r>
            <a:r>
              <a:rPr kumimoji="1" lang="ja-JP" altLang="en-US" dirty="0"/>
              <a:t>申請履歴を確認する</a:t>
            </a:r>
          </a:p>
        </p:txBody>
      </p:sp>
      <p:sp>
        <p:nvSpPr>
          <p:cNvPr id="11" name="スライド番号プレースホルダー 1">
            <a:extLst>
              <a:ext uri="{FF2B5EF4-FFF2-40B4-BE49-F238E27FC236}">
                <a16:creationId xmlns:a16="http://schemas.microsoft.com/office/drawing/2014/main" id="{035F7967-103B-8B27-902B-0BD450E070E3}"/>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49</a:t>
            </a:fld>
            <a:endParaRPr lang="ja-JP" altLang="en-US" dirty="0"/>
          </a:p>
        </p:txBody>
      </p:sp>
      <p:grpSp>
        <p:nvGrpSpPr>
          <p:cNvPr id="4" name="グループ化 3">
            <a:extLst>
              <a:ext uri="{FF2B5EF4-FFF2-40B4-BE49-F238E27FC236}">
                <a16:creationId xmlns:a16="http://schemas.microsoft.com/office/drawing/2014/main" id="{9D4BE2F8-18D3-AFF4-659E-31539265549F}"/>
              </a:ext>
            </a:extLst>
          </p:cNvPr>
          <p:cNvGrpSpPr/>
          <p:nvPr/>
        </p:nvGrpSpPr>
        <p:grpSpPr>
          <a:xfrm>
            <a:off x="369000" y="950400"/>
            <a:ext cx="6120000" cy="7680243"/>
            <a:chOff x="369000" y="1346954"/>
            <a:chExt cx="6120000" cy="7680243"/>
          </a:xfrm>
        </p:grpSpPr>
        <p:grpSp>
          <p:nvGrpSpPr>
            <p:cNvPr id="13" name="グループ化 12">
              <a:extLst>
                <a:ext uri="{FF2B5EF4-FFF2-40B4-BE49-F238E27FC236}">
                  <a16:creationId xmlns:a16="http://schemas.microsoft.com/office/drawing/2014/main" id="{C5C6570D-7E65-6634-73DA-CE155A87283F}"/>
                </a:ext>
              </a:extLst>
            </p:cNvPr>
            <p:cNvGrpSpPr/>
            <p:nvPr/>
          </p:nvGrpSpPr>
          <p:grpSpPr>
            <a:xfrm>
              <a:off x="369000" y="1346954"/>
              <a:ext cx="6120000" cy="4117713"/>
              <a:chOff x="369000" y="948972"/>
              <a:chExt cx="6120000" cy="4117713"/>
            </a:xfrm>
          </p:grpSpPr>
          <p:sp>
            <p:nvSpPr>
              <p:cNvPr id="21" name="四角形: 角を丸くする 20">
                <a:extLst>
                  <a:ext uri="{FF2B5EF4-FFF2-40B4-BE49-F238E27FC236}">
                    <a16:creationId xmlns:a16="http://schemas.microsoft.com/office/drawing/2014/main" id="{509E0498-0FD3-9457-90BF-AEE6E40809A5}"/>
                  </a:ext>
                </a:extLst>
              </p:cNvPr>
              <p:cNvSpPr/>
              <p:nvPr/>
            </p:nvSpPr>
            <p:spPr>
              <a:xfrm>
                <a:off x="369000" y="948972"/>
                <a:ext cx="6120000" cy="3923853"/>
              </a:xfrm>
              <a:prstGeom prst="roundRect">
                <a:avLst>
                  <a:gd name="adj" fmla="val 172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テキスト ボックス 35">
                <a:extLst>
                  <a:ext uri="{FF2B5EF4-FFF2-40B4-BE49-F238E27FC236}">
                    <a16:creationId xmlns:a16="http://schemas.microsoft.com/office/drawing/2014/main" id="{FA17C623-8AB9-7C7B-C22C-2EE80BA466F7}"/>
                  </a:ext>
                </a:extLst>
              </p:cNvPr>
              <p:cNvSpPr txBox="1"/>
              <p:nvPr/>
            </p:nvSpPr>
            <p:spPr>
              <a:xfrm>
                <a:off x="369000" y="1080000"/>
                <a:ext cx="6120000" cy="261610"/>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メニューマークから</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申請一覧</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をタップし、申請月、申請種別を選択します。</a:t>
                </a:r>
              </a:p>
            </p:txBody>
          </p:sp>
          <p:sp>
            <p:nvSpPr>
              <p:cNvPr id="37" name="テキスト ボックス 36">
                <a:extLst>
                  <a:ext uri="{FF2B5EF4-FFF2-40B4-BE49-F238E27FC236}">
                    <a16:creationId xmlns:a16="http://schemas.microsoft.com/office/drawing/2014/main" id="{E0338310-5CF5-6378-7461-5E95D6246729}"/>
                  </a:ext>
                </a:extLst>
              </p:cNvPr>
              <p:cNvSpPr txBox="1"/>
              <p:nvPr/>
            </p:nvSpPr>
            <p:spPr>
              <a:xfrm>
                <a:off x="465250" y="1031282"/>
                <a:ext cx="717374" cy="400110"/>
              </a:xfrm>
              <a:prstGeom prst="rect">
                <a:avLst/>
              </a:prstGeom>
              <a:noFill/>
            </p:spPr>
            <p:txBody>
              <a:bodyPr wrap="square" rtlCol="0">
                <a:spAutoFit/>
              </a:bodyPr>
              <a:lstStyle/>
              <a:p>
                <a:r>
                  <a:rPr kumimoji="1" lang="en-US" altLang="ja-JP" sz="2000" b="1" dirty="0">
                    <a:ln w="25400">
                      <a:solidFill>
                        <a:srgbClr val="58A854"/>
                      </a:solidFill>
                    </a:ln>
                    <a:solidFill>
                      <a:srgbClr val="58A854"/>
                    </a:solidFill>
                    <a:latin typeface="+mj-lt"/>
                  </a:rPr>
                  <a:t>1</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pic>
            <p:nvPicPr>
              <p:cNvPr id="38" name="グラフィックス 37" descr="再生 単色塗りつぶし">
                <a:extLst>
                  <a:ext uri="{FF2B5EF4-FFF2-40B4-BE49-F238E27FC236}">
                    <a16:creationId xmlns:a16="http://schemas.microsoft.com/office/drawing/2014/main" id="{11D3A26E-D4FC-B9FF-3FD4-B97BF45B80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38922" y="4722198"/>
                <a:ext cx="231775" cy="457200"/>
              </a:xfrm>
              <a:prstGeom prst="rect">
                <a:avLst/>
              </a:prstGeom>
            </p:spPr>
          </p:pic>
        </p:grpSp>
        <p:pic>
          <p:nvPicPr>
            <p:cNvPr id="39" name="図 38">
              <a:extLst>
                <a:ext uri="{FF2B5EF4-FFF2-40B4-BE49-F238E27FC236}">
                  <a16:creationId xmlns:a16="http://schemas.microsoft.com/office/drawing/2014/main" id="{EBBF8515-5D61-BBAB-A3F9-2AD9411B3B5E}"/>
                </a:ext>
              </a:extLst>
            </p:cNvPr>
            <p:cNvPicPr>
              <a:picLocks noChangeAspect="1"/>
            </p:cNvPicPr>
            <p:nvPr/>
          </p:nvPicPr>
          <p:blipFill>
            <a:blip r:embed="rId5"/>
            <a:srcRect/>
            <a:stretch/>
          </p:blipFill>
          <p:spPr>
            <a:xfrm>
              <a:off x="692547" y="2273177"/>
              <a:ext cx="1390711" cy="2409046"/>
            </a:xfrm>
            <a:prstGeom prst="rect">
              <a:avLst/>
            </a:prstGeom>
            <a:effectLst>
              <a:outerShdw blurRad="63500" sx="102000" sy="102000" algn="ctr" rotWithShape="0">
                <a:prstClr val="black">
                  <a:alpha val="40000"/>
                </a:prstClr>
              </a:outerShdw>
            </a:effectLst>
          </p:spPr>
        </p:pic>
        <p:pic>
          <p:nvPicPr>
            <p:cNvPr id="40" name="図 39">
              <a:extLst>
                <a:ext uri="{FF2B5EF4-FFF2-40B4-BE49-F238E27FC236}">
                  <a16:creationId xmlns:a16="http://schemas.microsoft.com/office/drawing/2014/main" id="{AFE00909-B16B-9B73-8026-83C986F026CA}"/>
                </a:ext>
              </a:extLst>
            </p:cNvPr>
            <p:cNvPicPr>
              <a:picLocks noChangeAspect="1"/>
            </p:cNvPicPr>
            <p:nvPr/>
          </p:nvPicPr>
          <p:blipFill>
            <a:blip r:embed="rId6"/>
            <a:srcRect/>
            <a:stretch/>
          </p:blipFill>
          <p:spPr>
            <a:xfrm>
              <a:off x="2734211" y="2277759"/>
              <a:ext cx="1384778" cy="2399878"/>
            </a:xfrm>
            <a:prstGeom prst="rect">
              <a:avLst/>
            </a:prstGeom>
            <a:effectLst>
              <a:outerShdw blurRad="63500" sx="102000" sy="102000" algn="ctr" rotWithShape="0">
                <a:prstClr val="black">
                  <a:alpha val="40000"/>
                </a:prstClr>
              </a:outerShdw>
            </a:effectLst>
          </p:spPr>
        </p:pic>
        <p:pic>
          <p:nvPicPr>
            <p:cNvPr id="41" name="図 40">
              <a:extLst>
                <a:ext uri="{FF2B5EF4-FFF2-40B4-BE49-F238E27FC236}">
                  <a16:creationId xmlns:a16="http://schemas.microsoft.com/office/drawing/2014/main" id="{89FC4A6A-FB5D-E4D6-DFCF-2F69A95B4E1D}"/>
                </a:ext>
              </a:extLst>
            </p:cNvPr>
            <p:cNvPicPr>
              <a:picLocks noChangeAspect="1"/>
            </p:cNvPicPr>
            <p:nvPr/>
          </p:nvPicPr>
          <p:blipFill>
            <a:blip r:embed="rId7"/>
            <a:srcRect/>
            <a:stretch/>
          </p:blipFill>
          <p:spPr>
            <a:xfrm>
              <a:off x="4767180" y="2271888"/>
              <a:ext cx="1401037" cy="2411621"/>
            </a:xfrm>
            <a:prstGeom prst="rect">
              <a:avLst/>
            </a:prstGeom>
            <a:effectLst>
              <a:outerShdw blurRad="63500" sx="102000" sy="102000" algn="ctr" rotWithShape="0">
                <a:prstClr val="black">
                  <a:alpha val="40000"/>
                </a:prstClr>
              </a:outerShdw>
            </a:effectLst>
          </p:spPr>
        </p:pic>
        <p:sp>
          <p:nvSpPr>
            <p:cNvPr id="42" name="二等辺三角形 41">
              <a:extLst>
                <a:ext uri="{FF2B5EF4-FFF2-40B4-BE49-F238E27FC236}">
                  <a16:creationId xmlns:a16="http://schemas.microsoft.com/office/drawing/2014/main" id="{D6AF3217-290E-EBFF-3C02-8C0404EDEFA5}"/>
                </a:ext>
              </a:extLst>
            </p:cNvPr>
            <p:cNvSpPr/>
            <p:nvPr/>
          </p:nvSpPr>
          <p:spPr>
            <a:xfrm rot="5400000">
              <a:off x="2024607" y="3363644"/>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二等辺三角形 42">
              <a:extLst>
                <a:ext uri="{FF2B5EF4-FFF2-40B4-BE49-F238E27FC236}">
                  <a16:creationId xmlns:a16="http://schemas.microsoft.com/office/drawing/2014/main" id="{FBB3349A-2E29-6D51-1CE1-C4EABEC003C2}"/>
                </a:ext>
              </a:extLst>
            </p:cNvPr>
            <p:cNvSpPr/>
            <p:nvPr/>
          </p:nvSpPr>
          <p:spPr>
            <a:xfrm rot="5400000">
              <a:off x="4066842" y="3371338"/>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四角形: 角を丸くする 43">
              <a:extLst>
                <a:ext uri="{FF2B5EF4-FFF2-40B4-BE49-F238E27FC236}">
                  <a16:creationId xmlns:a16="http://schemas.microsoft.com/office/drawing/2014/main" id="{910A9161-03BE-0A59-4E15-E93CFB0192F5}"/>
                </a:ext>
              </a:extLst>
            </p:cNvPr>
            <p:cNvSpPr/>
            <p:nvPr/>
          </p:nvSpPr>
          <p:spPr>
            <a:xfrm>
              <a:off x="675918" y="2259210"/>
              <a:ext cx="237385" cy="165504"/>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四角形: 角を丸くする 44">
              <a:extLst>
                <a:ext uri="{FF2B5EF4-FFF2-40B4-BE49-F238E27FC236}">
                  <a16:creationId xmlns:a16="http://schemas.microsoft.com/office/drawing/2014/main" id="{34F9BEEE-6387-79AA-5636-B0AE3A0BD96F}"/>
                </a:ext>
              </a:extLst>
            </p:cNvPr>
            <p:cNvSpPr/>
            <p:nvPr/>
          </p:nvSpPr>
          <p:spPr>
            <a:xfrm>
              <a:off x="2722109" y="2642083"/>
              <a:ext cx="1158025" cy="164618"/>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四角形: 角を丸くする 45">
              <a:extLst>
                <a:ext uri="{FF2B5EF4-FFF2-40B4-BE49-F238E27FC236}">
                  <a16:creationId xmlns:a16="http://schemas.microsoft.com/office/drawing/2014/main" id="{F0F77196-E6D5-8F31-9E3E-42D77CBBC0DD}"/>
                </a:ext>
              </a:extLst>
            </p:cNvPr>
            <p:cNvSpPr/>
            <p:nvPr/>
          </p:nvSpPr>
          <p:spPr>
            <a:xfrm>
              <a:off x="4757753" y="2431645"/>
              <a:ext cx="1401037" cy="608954"/>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7" name="グループ化 46">
              <a:extLst>
                <a:ext uri="{FF2B5EF4-FFF2-40B4-BE49-F238E27FC236}">
                  <a16:creationId xmlns:a16="http://schemas.microsoft.com/office/drawing/2014/main" id="{CA3D63E9-E5AD-8766-4655-C766B3943F41}"/>
                </a:ext>
              </a:extLst>
            </p:cNvPr>
            <p:cNvGrpSpPr/>
            <p:nvPr/>
          </p:nvGrpSpPr>
          <p:grpSpPr>
            <a:xfrm>
              <a:off x="369000" y="5670899"/>
              <a:ext cx="6120000" cy="3356298"/>
              <a:chOff x="369000" y="948973"/>
              <a:chExt cx="6120000" cy="3356298"/>
            </a:xfrm>
          </p:grpSpPr>
          <p:sp>
            <p:nvSpPr>
              <p:cNvPr id="48" name="四角形: 角を丸くする 47">
                <a:extLst>
                  <a:ext uri="{FF2B5EF4-FFF2-40B4-BE49-F238E27FC236}">
                    <a16:creationId xmlns:a16="http://schemas.microsoft.com/office/drawing/2014/main" id="{F79597AD-ED37-1875-6B17-4CC0E38C59EA}"/>
                  </a:ext>
                </a:extLst>
              </p:cNvPr>
              <p:cNvSpPr/>
              <p:nvPr/>
            </p:nvSpPr>
            <p:spPr>
              <a:xfrm>
                <a:off x="369000" y="948973"/>
                <a:ext cx="6120000" cy="3356298"/>
              </a:xfrm>
              <a:prstGeom prst="roundRect">
                <a:avLst>
                  <a:gd name="adj" fmla="val 52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9" name="テキスト ボックス 48">
                <a:extLst>
                  <a:ext uri="{FF2B5EF4-FFF2-40B4-BE49-F238E27FC236}">
                    <a16:creationId xmlns:a16="http://schemas.microsoft.com/office/drawing/2014/main" id="{217AB665-A149-CBF8-3EB8-39AEC509AC4E}"/>
                  </a:ext>
                </a:extLst>
              </p:cNvPr>
              <p:cNvSpPr txBox="1"/>
              <p:nvPr/>
            </p:nvSpPr>
            <p:spPr>
              <a:xfrm>
                <a:off x="369000" y="1080000"/>
                <a:ext cx="6120000" cy="600164"/>
              </a:xfrm>
              <a:prstGeom prst="rect">
                <a:avLst/>
              </a:prstGeom>
              <a:noFill/>
            </p:spPr>
            <p:txBody>
              <a:bodyPr wrap="square" rtlCol="0">
                <a:spAutoFit/>
              </a:bodyPr>
              <a:lstStyle/>
              <a:p>
                <a:pPr marL="540000"/>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対応済み</a:t>
                </a:r>
                <a:r>
                  <a:rPr kumimoji="1" lang="en-US" altLang="ja-JP" sz="1100" dirty="0">
                    <a:latin typeface="HG丸ｺﾞｼｯｸM-PRO" panose="020F0600000000000000" pitchFamily="50" charset="-128"/>
                    <a:ea typeface="HG丸ｺﾞｼｯｸM-PRO" panose="020F0600000000000000" pitchFamily="50" charset="-128"/>
                  </a:rPr>
                  <a:t>]&gt;[</a:t>
                </a:r>
                <a:r>
                  <a:rPr kumimoji="1" lang="ja-JP" altLang="en-US" sz="1100" dirty="0">
                    <a:latin typeface="HG丸ｺﾞｼｯｸM-PRO" panose="020F0600000000000000" pitchFamily="50" charset="-128"/>
                    <a:ea typeface="HG丸ｺﾞｼｯｸM-PRO" panose="020F0600000000000000" pitchFamily="50" charset="-128"/>
                  </a:rPr>
                  <a:t>詳細</a:t>
                </a:r>
                <a:r>
                  <a:rPr kumimoji="1" lang="en-US" altLang="ja-JP" sz="1100" dirty="0">
                    <a:latin typeface="HG丸ｺﾞｼｯｸM-PRO" panose="020F0600000000000000" pitchFamily="50" charset="-128"/>
                    <a:ea typeface="HG丸ｺﾞｼｯｸM-PRO" panose="020F0600000000000000" pitchFamily="50" charset="-128"/>
                  </a:rPr>
                  <a:t>]&gt;</a:t>
                </a:r>
                <a:r>
                  <a:rPr kumimoji="1" lang="ja-JP" altLang="en-US" sz="1100" dirty="0">
                    <a:latin typeface="HG丸ｺﾞｼｯｸM-PRO" panose="020F0600000000000000" pitchFamily="50" charset="-128"/>
                    <a:ea typeface="HG丸ｺﾞｼｯｸM-PRO" panose="020F0600000000000000" pitchFamily="50" charset="-128"/>
                  </a:rPr>
                  <a:t>をタップすると、処理結果の確認ができます。</a:t>
                </a:r>
                <a:endParaRPr kumimoji="1" lang="en-US" altLang="ja-JP" sz="1100" dirty="0">
                  <a:latin typeface="HG丸ｺﾞｼｯｸM-PRO" panose="020F0600000000000000" pitchFamily="50" charset="-128"/>
                  <a:ea typeface="HG丸ｺﾞｼｯｸM-PRO" panose="020F0600000000000000" pitchFamily="50" charset="-128"/>
                </a:endParaRPr>
              </a:p>
              <a:p>
                <a:pPr marL="540000"/>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50" name="テキスト ボックス 49">
                <a:extLst>
                  <a:ext uri="{FF2B5EF4-FFF2-40B4-BE49-F238E27FC236}">
                    <a16:creationId xmlns:a16="http://schemas.microsoft.com/office/drawing/2014/main" id="{59B14EF3-5743-A59A-C972-DBDE54887EB4}"/>
                  </a:ext>
                </a:extLst>
              </p:cNvPr>
              <p:cNvSpPr txBox="1"/>
              <p:nvPr/>
            </p:nvSpPr>
            <p:spPr>
              <a:xfrm>
                <a:off x="465250" y="1031282"/>
                <a:ext cx="717374" cy="400110"/>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2 </a:t>
                </a:r>
                <a:endParaRPr kumimoji="1" lang="ja-JP" altLang="en-US" sz="2000" dirty="0">
                  <a:ln w="3175">
                    <a:noFill/>
                  </a:ln>
                  <a:solidFill>
                    <a:schemeClr val="bg1">
                      <a:lumMod val="50000"/>
                    </a:schemeClr>
                  </a:solidFill>
                  <a:latin typeface="+mj-lt"/>
                </a:endParaRPr>
              </a:p>
            </p:txBody>
          </p:sp>
        </p:grpSp>
        <p:pic>
          <p:nvPicPr>
            <p:cNvPr id="51" name="図 50">
              <a:extLst>
                <a:ext uri="{FF2B5EF4-FFF2-40B4-BE49-F238E27FC236}">
                  <a16:creationId xmlns:a16="http://schemas.microsoft.com/office/drawing/2014/main" id="{4C0A4685-CCB3-0EBC-B292-D9715FACF254}"/>
                </a:ext>
              </a:extLst>
            </p:cNvPr>
            <p:cNvPicPr>
              <a:picLocks noChangeAspect="1"/>
            </p:cNvPicPr>
            <p:nvPr/>
          </p:nvPicPr>
          <p:blipFill>
            <a:blip r:embed="rId8"/>
            <a:srcRect/>
            <a:stretch/>
          </p:blipFill>
          <p:spPr>
            <a:xfrm>
              <a:off x="693196" y="6397265"/>
              <a:ext cx="1389411" cy="2400307"/>
            </a:xfrm>
            <a:prstGeom prst="rect">
              <a:avLst/>
            </a:prstGeom>
            <a:effectLst>
              <a:outerShdw blurRad="63500" sx="102000" sy="102000" algn="ctr" rotWithShape="0">
                <a:prstClr val="black">
                  <a:alpha val="40000"/>
                </a:prstClr>
              </a:outerShdw>
            </a:effectLst>
          </p:spPr>
        </p:pic>
        <p:pic>
          <p:nvPicPr>
            <p:cNvPr id="52" name="図 51">
              <a:extLst>
                <a:ext uri="{FF2B5EF4-FFF2-40B4-BE49-F238E27FC236}">
                  <a16:creationId xmlns:a16="http://schemas.microsoft.com/office/drawing/2014/main" id="{1AD0099A-8970-3520-8DA4-076FDEA6BD6A}"/>
                </a:ext>
              </a:extLst>
            </p:cNvPr>
            <p:cNvPicPr>
              <a:picLocks noChangeAspect="1"/>
            </p:cNvPicPr>
            <p:nvPr/>
          </p:nvPicPr>
          <p:blipFill>
            <a:blip r:embed="rId9"/>
            <a:srcRect/>
            <a:stretch/>
          </p:blipFill>
          <p:spPr>
            <a:xfrm>
              <a:off x="2755510" y="6404857"/>
              <a:ext cx="1342178" cy="2385118"/>
            </a:xfrm>
            <a:prstGeom prst="rect">
              <a:avLst/>
            </a:prstGeom>
            <a:effectLst>
              <a:outerShdw blurRad="63500" sx="102000" sy="102000" algn="ctr" rotWithShape="0">
                <a:prstClr val="black">
                  <a:alpha val="40000"/>
                </a:prstClr>
              </a:outerShdw>
            </a:effectLst>
          </p:spPr>
        </p:pic>
        <p:pic>
          <p:nvPicPr>
            <p:cNvPr id="53" name="図 52">
              <a:extLst>
                <a:ext uri="{FF2B5EF4-FFF2-40B4-BE49-F238E27FC236}">
                  <a16:creationId xmlns:a16="http://schemas.microsoft.com/office/drawing/2014/main" id="{0BF15FAC-6D6E-8AD2-FE8E-4502D2C77E4F}"/>
                </a:ext>
              </a:extLst>
            </p:cNvPr>
            <p:cNvPicPr>
              <a:picLocks noChangeAspect="1"/>
            </p:cNvPicPr>
            <p:nvPr/>
          </p:nvPicPr>
          <p:blipFill>
            <a:blip r:embed="rId10"/>
            <a:srcRect/>
            <a:stretch/>
          </p:blipFill>
          <p:spPr>
            <a:xfrm>
              <a:off x="4791183" y="6395218"/>
              <a:ext cx="1353028" cy="2404399"/>
            </a:xfrm>
            <a:prstGeom prst="rect">
              <a:avLst/>
            </a:prstGeom>
            <a:effectLst>
              <a:outerShdw blurRad="63500" sx="102000" sy="102000" algn="ctr" rotWithShape="0">
                <a:prstClr val="black">
                  <a:alpha val="40000"/>
                </a:prstClr>
              </a:outerShdw>
            </a:effectLst>
          </p:spPr>
        </p:pic>
        <p:sp>
          <p:nvSpPr>
            <p:cNvPr id="54" name="二等辺三角形 53">
              <a:extLst>
                <a:ext uri="{FF2B5EF4-FFF2-40B4-BE49-F238E27FC236}">
                  <a16:creationId xmlns:a16="http://schemas.microsoft.com/office/drawing/2014/main" id="{3A1F3655-B41B-799F-3A9A-25133A851440}"/>
                </a:ext>
              </a:extLst>
            </p:cNvPr>
            <p:cNvSpPr/>
            <p:nvPr/>
          </p:nvSpPr>
          <p:spPr>
            <a:xfrm rot="5400000">
              <a:off x="2024607" y="7483363"/>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二等辺三角形 54">
              <a:extLst>
                <a:ext uri="{FF2B5EF4-FFF2-40B4-BE49-F238E27FC236}">
                  <a16:creationId xmlns:a16="http://schemas.microsoft.com/office/drawing/2014/main" id="{CD17BD8B-EA7E-17C9-5670-8A6641AF45BC}"/>
                </a:ext>
              </a:extLst>
            </p:cNvPr>
            <p:cNvSpPr/>
            <p:nvPr/>
          </p:nvSpPr>
          <p:spPr>
            <a:xfrm rot="5400000">
              <a:off x="4066842" y="7491057"/>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四角形: 角を丸くする 56">
              <a:extLst>
                <a:ext uri="{FF2B5EF4-FFF2-40B4-BE49-F238E27FC236}">
                  <a16:creationId xmlns:a16="http://schemas.microsoft.com/office/drawing/2014/main" id="{A8547274-A7BE-2B3D-4312-E2AB288008A7}"/>
                </a:ext>
              </a:extLst>
            </p:cNvPr>
            <p:cNvSpPr/>
            <p:nvPr/>
          </p:nvSpPr>
          <p:spPr>
            <a:xfrm>
              <a:off x="3807119" y="6978729"/>
              <a:ext cx="290569" cy="139621"/>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8" name="四角形: 角を丸くする 57">
              <a:extLst>
                <a:ext uri="{FF2B5EF4-FFF2-40B4-BE49-F238E27FC236}">
                  <a16:creationId xmlns:a16="http://schemas.microsoft.com/office/drawing/2014/main" id="{FF24C80C-798D-1DC3-2EAE-38DF00C4E3FA}"/>
                </a:ext>
              </a:extLst>
            </p:cNvPr>
            <p:cNvSpPr/>
            <p:nvPr/>
          </p:nvSpPr>
          <p:spPr>
            <a:xfrm>
              <a:off x="1342850" y="7191786"/>
              <a:ext cx="732579" cy="212314"/>
            </a:xfrm>
            <a:prstGeom prst="roundRect">
              <a:avLst>
                <a:gd name="adj" fmla="val 5982"/>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1227856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5E9B211E-DC32-C6CE-88AF-66A8E3E676EB}"/>
              </a:ext>
            </a:extLst>
          </p:cNvPr>
          <p:cNvSpPr>
            <a:spLocks noGrp="1"/>
          </p:cNvSpPr>
          <p:nvPr>
            <p:ph type="title"/>
          </p:nvPr>
        </p:nvSpPr>
        <p:spPr/>
        <p:txBody>
          <a:bodyPr/>
          <a:lstStyle/>
          <a:p>
            <a:r>
              <a:rPr kumimoji="1" lang="ja-JP" altLang="en-US" dirty="0"/>
              <a:t>目次 ②</a:t>
            </a:r>
          </a:p>
        </p:txBody>
      </p:sp>
      <p:sp>
        <p:nvSpPr>
          <p:cNvPr id="7" name="スライド番号プレースホルダー 1">
            <a:extLst>
              <a:ext uri="{FF2B5EF4-FFF2-40B4-BE49-F238E27FC236}">
                <a16:creationId xmlns:a16="http://schemas.microsoft.com/office/drawing/2014/main" id="{5EA5CD44-244C-AFF9-5C4E-6024CF73E433}"/>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5</a:t>
            </a:fld>
            <a:endParaRPr lang="ja-JP" altLang="en-US" dirty="0"/>
          </a:p>
        </p:txBody>
      </p:sp>
      <p:cxnSp>
        <p:nvCxnSpPr>
          <p:cNvPr id="9" name="直線コネクタ 8">
            <a:extLst>
              <a:ext uri="{FF2B5EF4-FFF2-40B4-BE49-F238E27FC236}">
                <a16:creationId xmlns:a16="http://schemas.microsoft.com/office/drawing/2014/main" id="{F0ECE0FE-ACB0-EE76-10ED-262A744C66EC}"/>
              </a:ext>
            </a:extLst>
          </p:cNvPr>
          <p:cNvCxnSpPr>
            <a:cxnSpLocks/>
          </p:cNvCxnSpPr>
          <p:nvPr/>
        </p:nvCxnSpPr>
        <p:spPr>
          <a:xfrm>
            <a:off x="369000" y="1950606"/>
            <a:ext cx="6120000" cy="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604E52C5-E0FD-3F89-711F-1053EEE63C20}"/>
              </a:ext>
            </a:extLst>
          </p:cNvPr>
          <p:cNvCxnSpPr>
            <a:cxnSpLocks/>
          </p:cNvCxnSpPr>
          <p:nvPr/>
        </p:nvCxnSpPr>
        <p:spPr>
          <a:xfrm>
            <a:off x="369000" y="3421072"/>
            <a:ext cx="6120000" cy="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1" name="グループ化 10">
            <a:extLst>
              <a:ext uri="{FF2B5EF4-FFF2-40B4-BE49-F238E27FC236}">
                <a16:creationId xmlns:a16="http://schemas.microsoft.com/office/drawing/2014/main" id="{4B7A504E-8D96-06D5-46FB-BE5046D93846}"/>
              </a:ext>
            </a:extLst>
          </p:cNvPr>
          <p:cNvGrpSpPr/>
          <p:nvPr/>
        </p:nvGrpSpPr>
        <p:grpSpPr>
          <a:xfrm>
            <a:off x="502848" y="846342"/>
            <a:ext cx="5852304" cy="1012194"/>
            <a:chOff x="426150" y="961393"/>
            <a:chExt cx="5852304" cy="1012194"/>
          </a:xfrm>
        </p:grpSpPr>
        <p:grpSp>
          <p:nvGrpSpPr>
            <p:cNvPr id="12" name="グループ化 11">
              <a:extLst>
                <a:ext uri="{FF2B5EF4-FFF2-40B4-BE49-F238E27FC236}">
                  <a16:creationId xmlns:a16="http://schemas.microsoft.com/office/drawing/2014/main" id="{18B2556A-4219-3216-157D-C89FF5DB9E28}"/>
                </a:ext>
              </a:extLst>
            </p:cNvPr>
            <p:cNvGrpSpPr/>
            <p:nvPr/>
          </p:nvGrpSpPr>
          <p:grpSpPr>
            <a:xfrm>
              <a:off x="426150" y="961393"/>
              <a:ext cx="3710154" cy="276999"/>
              <a:chOff x="682206" y="1315610"/>
              <a:chExt cx="3710154" cy="276999"/>
            </a:xfrm>
          </p:grpSpPr>
          <p:sp>
            <p:nvSpPr>
              <p:cNvPr id="2" name="四角形: 角を丸くする 1">
                <a:extLst>
                  <a:ext uri="{FF2B5EF4-FFF2-40B4-BE49-F238E27FC236}">
                    <a16:creationId xmlns:a16="http://schemas.microsoft.com/office/drawing/2014/main" id="{19853D90-956D-37FA-B62A-F03259F742C2}"/>
                  </a:ext>
                </a:extLst>
              </p:cNvPr>
              <p:cNvSpPr/>
              <p:nvPr/>
            </p:nvSpPr>
            <p:spPr>
              <a:xfrm>
                <a:off x="682206" y="1366456"/>
                <a:ext cx="223242" cy="200047"/>
              </a:xfrm>
              <a:prstGeom prst="roundRect">
                <a:avLst/>
              </a:prstGeom>
              <a:solidFill>
                <a:srgbClr val="58A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t>3</a:t>
                </a:r>
                <a:endParaRPr kumimoji="1" lang="ja-JP" altLang="en-US" sz="1200" b="1" dirty="0"/>
              </a:p>
            </p:txBody>
          </p:sp>
          <p:sp>
            <p:nvSpPr>
              <p:cNvPr id="8" name="テキスト ボックス 7">
                <a:extLst>
                  <a:ext uri="{FF2B5EF4-FFF2-40B4-BE49-F238E27FC236}">
                    <a16:creationId xmlns:a16="http://schemas.microsoft.com/office/drawing/2014/main" id="{725F32E8-9076-50A0-A7FA-7A0AB90901D4}"/>
                  </a:ext>
                </a:extLst>
              </p:cNvPr>
              <p:cNvSpPr txBox="1"/>
              <p:nvPr/>
            </p:nvSpPr>
            <p:spPr>
              <a:xfrm>
                <a:off x="905448" y="1315610"/>
                <a:ext cx="3486912" cy="276999"/>
              </a:xfrm>
              <a:prstGeom prst="rect">
                <a:avLst/>
              </a:prstGeom>
              <a:noFill/>
            </p:spPr>
            <p:txBody>
              <a:bodyPr wrap="square" rtlCol="0">
                <a:spAutoFit/>
              </a:bodyPr>
              <a:lstStyle/>
              <a:p>
                <a:r>
                  <a:rPr kumimoji="1" lang="ja-JP" altLang="en-US" sz="1200" b="1" dirty="0">
                    <a:solidFill>
                      <a:srgbClr val="58A854"/>
                    </a:solidFill>
                    <a:latin typeface="HG丸ｺﾞｼｯｸM-PRO" panose="020F0600000000000000" pitchFamily="50" charset="-128"/>
                    <a:ea typeface="HG丸ｺﾞｼｯｸM-PRO" panose="020F0600000000000000" pitchFamily="50" charset="-128"/>
                    <a:hlinkClick r:id="rId2" action="ppaction://hlinksldjump"/>
                  </a:rPr>
                  <a:t>従業員画面操作｜スマホアプリ</a:t>
                </a:r>
                <a:endParaRPr kumimoji="1" lang="ja-JP" altLang="en-US" sz="1200" b="1" dirty="0">
                  <a:solidFill>
                    <a:srgbClr val="58A854"/>
                  </a:solidFill>
                  <a:latin typeface="HG丸ｺﾞｼｯｸM-PRO" panose="020F0600000000000000" pitchFamily="50" charset="-128"/>
                  <a:ea typeface="HG丸ｺﾞｼｯｸM-PRO" panose="020F0600000000000000" pitchFamily="50" charset="-128"/>
                </a:endParaRPr>
              </a:p>
            </p:txBody>
          </p:sp>
        </p:grpSp>
        <p:sp>
          <p:nvSpPr>
            <p:cNvPr id="4" name="テキスト プレースホルダー 44">
              <a:extLst>
                <a:ext uri="{FF2B5EF4-FFF2-40B4-BE49-F238E27FC236}">
                  <a16:creationId xmlns:a16="http://schemas.microsoft.com/office/drawing/2014/main" id="{C9ED8D1F-AB43-7D9B-4E6A-600C6062B65F}"/>
                </a:ext>
              </a:extLst>
            </p:cNvPr>
            <p:cNvSpPr txBox="1">
              <a:spLocks/>
            </p:cNvSpPr>
            <p:nvPr/>
          </p:nvSpPr>
          <p:spPr>
            <a:xfrm>
              <a:off x="657000" y="1258006"/>
              <a:ext cx="5621454" cy="71558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200" b="0" i="0" u="none" strike="noStrike" cap="none" baseline="0">
                  <a:solidFill>
                    <a:schemeClr val="dk1"/>
                  </a:solidFill>
                  <a:latin typeface="HG丸ｺﾞｼｯｸM-PRO" panose="020F0600000000000000" pitchFamily="50" charset="-128"/>
                  <a:ea typeface="HG丸ｺﾞｼｯｸM-PRO" panose="020F0600000000000000" pitchFamily="50" charset="-128"/>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a:spcAft>
                  <a:spcPts val="600"/>
                </a:spcAft>
                <a:tabLst>
                  <a:tab pos="4746625" algn="l"/>
                </a:tabLst>
              </a:pPr>
              <a:r>
                <a:rPr kumimoji="1" lang="en-US" altLang="ja-JP" sz="1050" b="1" dirty="0">
                  <a:solidFill>
                    <a:srgbClr val="58A854"/>
                  </a:solidFill>
                </a:rPr>
                <a:t>15</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申請を取り消す</a:t>
              </a:r>
              <a:r>
                <a:rPr kumimoji="1" lang="en-US" altLang="ja-JP" sz="1050" dirty="0">
                  <a:solidFill>
                    <a:schemeClr val="tx1"/>
                  </a:solidFill>
                </a:rPr>
                <a:t>	…… P.  50</a:t>
              </a:r>
            </a:p>
            <a:p>
              <a:pPr marL="0">
                <a:spcAft>
                  <a:spcPts val="600"/>
                </a:spcAft>
                <a:tabLst>
                  <a:tab pos="4746625" algn="l"/>
                </a:tabLst>
              </a:pPr>
              <a:r>
                <a:rPr kumimoji="1" lang="en-US" altLang="ja-JP" sz="1050" b="1" dirty="0">
                  <a:solidFill>
                    <a:srgbClr val="58A854"/>
                  </a:solidFill>
                </a:rPr>
                <a:t>16</a:t>
              </a:r>
              <a:r>
                <a:rPr kumimoji="1" lang="ja-JP" altLang="en-US" sz="1050" b="1" dirty="0">
                  <a:solidFill>
                    <a:srgbClr val="F2E425"/>
                  </a:solidFill>
                </a:rPr>
                <a:t>　</a:t>
              </a:r>
              <a:r>
                <a:rPr kumimoji="1" lang="ja-JP" altLang="en-US" sz="1050" dirty="0"/>
                <a:t>勤務情報を確認する</a:t>
              </a:r>
              <a:r>
                <a:rPr kumimoji="1" lang="en-US" altLang="ja-JP" sz="1050" dirty="0">
                  <a:solidFill>
                    <a:schemeClr val="tx1"/>
                  </a:solidFill>
                </a:rPr>
                <a:t>	……</a:t>
              </a:r>
              <a:r>
                <a:rPr kumimoji="1" lang="ja-JP" altLang="en-US" sz="1050" dirty="0">
                  <a:solidFill>
                    <a:schemeClr val="tx1"/>
                  </a:solidFill>
                </a:rPr>
                <a:t> </a:t>
              </a:r>
              <a:r>
                <a:rPr kumimoji="1" lang="en-US" altLang="ja-JP" sz="1050" dirty="0">
                  <a:solidFill>
                    <a:schemeClr val="tx1"/>
                  </a:solidFill>
                </a:rPr>
                <a:t>P.  51</a:t>
              </a:r>
            </a:p>
            <a:p>
              <a:pPr marL="0">
                <a:spcAft>
                  <a:spcPts val="600"/>
                </a:spcAft>
                <a:tabLst>
                  <a:tab pos="4746625" algn="l"/>
                </a:tabLst>
              </a:pPr>
              <a:r>
                <a:rPr kumimoji="1" lang="en-US" altLang="ja-JP" sz="1050" b="1" dirty="0">
                  <a:solidFill>
                    <a:srgbClr val="58A854"/>
                  </a:solidFill>
                </a:rPr>
                <a:t>17</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休暇残数を確認する</a:t>
              </a:r>
              <a:r>
                <a:rPr kumimoji="1" lang="en-US" altLang="ja-JP" sz="1050" dirty="0">
                  <a:solidFill>
                    <a:schemeClr val="tx1"/>
                  </a:solidFill>
                </a:rPr>
                <a:t>	…… P.  52</a:t>
              </a:r>
            </a:p>
          </p:txBody>
        </p:sp>
      </p:grpSp>
      <p:grpSp>
        <p:nvGrpSpPr>
          <p:cNvPr id="17" name="グループ化 16">
            <a:extLst>
              <a:ext uri="{FF2B5EF4-FFF2-40B4-BE49-F238E27FC236}">
                <a16:creationId xmlns:a16="http://schemas.microsoft.com/office/drawing/2014/main" id="{745281D1-DF70-53F6-18DD-716B6C41EC9E}"/>
              </a:ext>
            </a:extLst>
          </p:cNvPr>
          <p:cNvGrpSpPr/>
          <p:nvPr/>
        </p:nvGrpSpPr>
        <p:grpSpPr>
          <a:xfrm>
            <a:off x="502848" y="2058753"/>
            <a:ext cx="5852304" cy="1250720"/>
            <a:chOff x="426150" y="961393"/>
            <a:chExt cx="5852304" cy="1250720"/>
          </a:xfrm>
        </p:grpSpPr>
        <p:grpSp>
          <p:nvGrpSpPr>
            <p:cNvPr id="18" name="グループ化 17">
              <a:extLst>
                <a:ext uri="{FF2B5EF4-FFF2-40B4-BE49-F238E27FC236}">
                  <a16:creationId xmlns:a16="http://schemas.microsoft.com/office/drawing/2014/main" id="{642322F6-699F-E127-2F62-126080358EB7}"/>
                </a:ext>
              </a:extLst>
            </p:cNvPr>
            <p:cNvGrpSpPr/>
            <p:nvPr/>
          </p:nvGrpSpPr>
          <p:grpSpPr>
            <a:xfrm>
              <a:off x="426150" y="961393"/>
              <a:ext cx="3710154" cy="276999"/>
              <a:chOff x="682206" y="1315610"/>
              <a:chExt cx="3710154" cy="276999"/>
            </a:xfrm>
          </p:grpSpPr>
          <p:sp>
            <p:nvSpPr>
              <p:cNvPr id="20" name="四角形: 角を丸くする 19">
                <a:extLst>
                  <a:ext uri="{FF2B5EF4-FFF2-40B4-BE49-F238E27FC236}">
                    <a16:creationId xmlns:a16="http://schemas.microsoft.com/office/drawing/2014/main" id="{12C136CF-2E66-F038-AF95-261B50FD1101}"/>
                  </a:ext>
                </a:extLst>
              </p:cNvPr>
              <p:cNvSpPr/>
              <p:nvPr/>
            </p:nvSpPr>
            <p:spPr>
              <a:xfrm>
                <a:off x="682206" y="1366456"/>
                <a:ext cx="223242" cy="200047"/>
              </a:xfrm>
              <a:prstGeom prst="roundRect">
                <a:avLst/>
              </a:prstGeom>
              <a:solidFill>
                <a:srgbClr val="58A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t>4</a:t>
                </a:r>
                <a:endParaRPr kumimoji="1" lang="ja-JP" altLang="en-US" sz="1200" b="1" dirty="0"/>
              </a:p>
            </p:txBody>
          </p:sp>
          <p:sp>
            <p:nvSpPr>
              <p:cNvPr id="22" name="テキスト ボックス 21">
                <a:extLst>
                  <a:ext uri="{FF2B5EF4-FFF2-40B4-BE49-F238E27FC236}">
                    <a16:creationId xmlns:a16="http://schemas.microsoft.com/office/drawing/2014/main" id="{7F553C6A-B4A3-154E-30FD-43DF5273855D}"/>
                  </a:ext>
                </a:extLst>
              </p:cNvPr>
              <p:cNvSpPr txBox="1"/>
              <p:nvPr/>
            </p:nvSpPr>
            <p:spPr>
              <a:xfrm>
                <a:off x="905448" y="1315610"/>
                <a:ext cx="3486912" cy="276999"/>
              </a:xfrm>
              <a:prstGeom prst="rect">
                <a:avLst/>
              </a:prstGeom>
              <a:noFill/>
            </p:spPr>
            <p:txBody>
              <a:bodyPr wrap="square" rtlCol="0">
                <a:spAutoFit/>
              </a:bodyPr>
              <a:lstStyle/>
              <a:p>
                <a:r>
                  <a:rPr kumimoji="1" lang="ja-JP" altLang="en-US" sz="1200" b="1" dirty="0">
                    <a:solidFill>
                      <a:srgbClr val="58A854"/>
                    </a:solidFill>
                    <a:latin typeface="HG丸ｺﾞｼｯｸM-PRO" panose="020F0600000000000000" pitchFamily="50" charset="-128"/>
                    <a:ea typeface="HG丸ｺﾞｼｯｸM-PRO" panose="020F0600000000000000" pitchFamily="50" charset="-128"/>
                    <a:hlinkClick r:id="rId3" action="ppaction://hlinksldjump"/>
                  </a:rPr>
                  <a:t>従業員画面操作｜タブレットアプリ</a:t>
                </a:r>
                <a:endParaRPr kumimoji="1" lang="ja-JP" altLang="en-US" sz="1200" b="1" dirty="0">
                  <a:solidFill>
                    <a:srgbClr val="58A854"/>
                  </a:solidFill>
                  <a:latin typeface="HG丸ｺﾞｼｯｸM-PRO" panose="020F0600000000000000" pitchFamily="50" charset="-128"/>
                  <a:ea typeface="HG丸ｺﾞｼｯｸM-PRO" panose="020F0600000000000000" pitchFamily="50" charset="-128"/>
                </a:endParaRPr>
              </a:p>
            </p:txBody>
          </p:sp>
        </p:grpSp>
        <p:sp>
          <p:nvSpPr>
            <p:cNvPr id="19" name="テキスト プレースホルダー 44">
              <a:extLst>
                <a:ext uri="{FF2B5EF4-FFF2-40B4-BE49-F238E27FC236}">
                  <a16:creationId xmlns:a16="http://schemas.microsoft.com/office/drawing/2014/main" id="{72171BCE-A7DA-D7AE-1E27-364821CB5712}"/>
                </a:ext>
              </a:extLst>
            </p:cNvPr>
            <p:cNvSpPr txBox="1">
              <a:spLocks/>
            </p:cNvSpPr>
            <p:nvPr/>
          </p:nvSpPr>
          <p:spPr>
            <a:xfrm>
              <a:off x="657000" y="1258006"/>
              <a:ext cx="5621454" cy="954107"/>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200" b="0" i="0" u="none" strike="noStrike" cap="none" baseline="0">
                  <a:solidFill>
                    <a:schemeClr val="dk1"/>
                  </a:solidFill>
                  <a:latin typeface="HG丸ｺﾞｼｯｸM-PRO" panose="020F0600000000000000" pitchFamily="50" charset="-128"/>
                  <a:ea typeface="HG丸ｺﾞｼｯｸM-PRO" panose="020F0600000000000000" pitchFamily="50" charset="-128"/>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a:spcAft>
                  <a:spcPts val="600"/>
                </a:spcAft>
                <a:tabLst>
                  <a:tab pos="4746625" algn="l"/>
                </a:tabLst>
              </a:pPr>
              <a:r>
                <a:rPr kumimoji="1" lang="en-US" altLang="ja-JP" sz="1050" b="1" dirty="0">
                  <a:solidFill>
                    <a:srgbClr val="58A854"/>
                  </a:solidFill>
                </a:rPr>
                <a:t>1</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タブレットアプリのダウンロードを行う</a:t>
              </a:r>
              <a:r>
                <a:rPr kumimoji="1" lang="en-US" altLang="ja-JP" sz="1050" dirty="0">
                  <a:solidFill>
                    <a:schemeClr val="tx1"/>
                  </a:solidFill>
                </a:rPr>
                <a:t>	……</a:t>
              </a:r>
              <a:r>
                <a:rPr kumimoji="1" lang="ja-JP" altLang="en-US" sz="1050" dirty="0">
                  <a:solidFill>
                    <a:schemeClr val="tx1"/>
                  </a:solidFill>
                </a:rPr>
                <a:t> </a:t>
              </a:r>
              <a:r>
                <a:rPr kumimoji="1" lang="en-US" altLang="ja-JP" sz="1050" dirty="0">
                  <a:solidFill>
                    <a:schemeClr val="tx1"/>
                  </a:solidFill>
                </a:rPr>
                <a:t>P.</a:t>
              </a:r>
              <a:r>
                <a:rPr kumimoji="1" lang="ja-JP" altLang="en-US" sz="1050" dirty="0">
                  <a:solidFill>
                    <a:schemeClr val="tx1"/>
                  </a:solidFill>
                </a:rPr>
                <a:t>  </a:t>
              </a:r>
              <a:r>
                <a:rPr kumimoji="1" lang="en-US" altLang="ja-JP" sz="1050" dirty="0">
                  <a:solidFill>
                    <a:schemeClr val="tx1"/>
                  </a:solidFill>
                </a:rPr>
                <a:t>54</a:t>
              </a:r>
            </a:p>
            <a:p>
              <a:pPr marL="0">
                <a:spcAft>
                  <a:spcPts val="600"/>
                </a:spcAft>
                <a:tabLst>
                  <a:tab pos="4746625" algn="l"/>
                </a:tabLst>
              </a:pPr>
              <a:r>
                <a:rPr kumimoji="1" lang="en-US" altLang="ja-JP" sz="1050" b="1" dirty="0">
                  <a:solidFill>
                    <a:srgbClr val="58A854"/>
                  </a:solidFill>
                </a:rPr>
                <a:t>2</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ログインを行う</a:t>
              </a:r>
              <a:r>
                <a:rPr kumimoji="1" lang="en-US" altLang="ja-JP" sz="1050" dirty="0">
                  <a:solidFill>
                    <a:schemeClr val="tx1"/>
                  </a:solidFill>
                </a:rPr>
                <a:t>	…… P.  55</a:t>
              </a:r>
            </a:p>
            <a:p>
              <a:pPr marL="0">
                <a:spcAft>
                  <a:spcPts val="600"/>
                </a:spcAft>
                <a:tabLst>
                  <a:tab pos="4746625" algn="l"/>
                </a:tabLst>
              </a:pPr>
              <a:r>
                <a:rPr kumimoji="1" lang="en-US" altLang="ja-JP" sz="1050" b="1" dirty="0">
                  <a:solidFill>
                    <a:srgbClr val="58A854"/>
                  </a:solidFill>
                </a:rPr>
                <a:t>3</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従業員</a:t>
              </a:r>
              <a:r>
                <a:rPr kumimoji="1" lang="en-US" altLang="ja-JP" sz="1050" dirty="0">
                  <a:latin typeface="HG丸ｺﾞｼｯｸM-PRO" panose="020F0600000000000000" pitchFamily="50" charset="-128"/>
                  <a:ea typeface="HG丸ｺﾞｼｯｸM-PRO" panose="020F0600000000000000" pitchFamily="50" charset="-128"/>
                </a:rPr>
                <a:t>TOP</a:t>
              </a:r>
              <a:r>
                <a:rPr kumimoji="1" lang="ja-JP" altLang="en-US" sz="1050" dirty="0">
                  <a:latin typeface="HG丸ｺﾞｼｯｸM-PRO" panose="020F0600000000000000" pitchFamily="50" charset="-128"/>
                  <a:ea typeface="HG丸ｺﾞｼｯｸM-PRO" panose="020F0600000000000000" pitchFamily="50" charset="-128"/>
                </a:rPr>
                <a:t>画面について</a:t>
              </a:r>
              <a:r>
                <a:rPr kumimoji="1" lang="en-US" altLang="ja-JP" sz="1050" dirty="0">
                  <a:solidFill>
                    <a:schemeClr val="tx1"/>
                  </a:solidFill>
                </a:rPr>
                <a:t>	……</a:t>
              </a:r>
              <a:r>
                <a:rPr kumimoji="1" lang="ja-JP" altLang="en-US" sz="1050" dirty="0">
                  <a:solidFill>
                    <a:schemeClr val="tx1"/>
                  </a:solidFill>
                </a:rPr>
                <a:t> </a:t>
              </a:r>
              <a:r>
                <a:rPr kumimoji="1" lang="en-US" altLang="ja-JP" sz="1050" dirty="0">
                  <a:solidFill>
                    <a:schemeClr val="tx1"/>
                  </a:solidFill>
                </a:rPr>
                <a:t>P.  56</a:t>
              </a:r>
            </a:p>
            <a:p>
              <a:pPr marL="0">
                <a:spcAft>
                  <a:spcPts val="600"/>
                </a:spcAft>
                <a:tabLst>
                  <a:tab pos="4746625" algn="l"/>
                </a:tabLst>
              </a:pPr>
              <a:r>
                <a:rPr kumimoji="1" lang="en-US" altLang="ja-JP" sz="1050" b="1" dirty="0">
                  <a:solidFill>
                    <a:srgbClr val="58A854"/>
                  </a:solidFill>
                </a:rPr>
                <a:t>4</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打刻を行う</a:t>
              </a:r>
              <a:r>
                <a:rPr kumimoji="1" lang="en-US" altLang="ja-JP" sz="1050" dirty="0">
                  <a:solidFill>
                    <a:schemeClr val="tx1"/>
                  </a:solidFill>
                </a:rPr>
                <a:t>	……</a:t>
              </a:r>
              <a:r>
                <a:rPr kumimoji="1" lang="ja-JP" altLang="en-US" sz="1050" dirty="0">
                  <a:solidFill>
                    <a:schemeClr val="tx1"/>
                  </a:solidFill>
                </a:rPr>
                <a:t> </a:t>
              </a:r>
              <a:r>
                <a:rPr kumimoji="1" lang="en-US" altLang="ja-JP" sz="1050" dirty="0">
                  <a:solidFill>
                    <a:schemeClr val="tx1"/>
                  </a:solidFill>
                </a:rPr>
                <a:t>P.</a:t>
              </a:r>
              <a:r>
                <a:rPr kumimoji="1" lang="ja-JP" altLang="en-US" sz="1050" dirty="0">
                  <a:solidFill>
                    <a:schemeClr val="tx1"/>
                  </a:solidFill>
                </a:rPr>
                <a:t>  </a:t>
              </a:r>
              <a:r>
                <a:rPr kumimoji="1" lang="en-US" altLang="ja-JP" sz="1050" dirty="0">
                  <a:solidFill>
                    <a:schemeClr val="tx1"/>
                  </a:solidFill>
                </a:rPr>
                <a:t>57</a:t>
              </a:r>
            </a:p>
          </p:txBody>
        </p:sp>
      </p:grpSp>
      <p:grpSp>
        <p:nvGrpSpPr>
          <p:cNvPr id="23" name="グループ化 22">
            <a:extLst>
              <a:ext uri="{FF2B5EF4-FFF2-40B4-BE49-F238E27FC236}">
                <a16:creationId xmlns:a16="http://schemas.microsoft.com/office/drawing/2014/main" id="{E2322B5E-7CFC-5DD1-232C-7FE6C7B8B9FB}"/>
              </a:ext>
            </a:extLst>
          </p:cNvPr>
          <p:cNvGrpSpPr/>
          <p:nvPr/>
        </p:nvGrpSpPr>
        <p:grpSpPr>
          <a:xfrm>
            <a:off x="502848" y="3627247"/>
            <a:ext cx="5852304" cy="1012194"/>
            <a:chOff x="426150" y="961393"/>
            <a:chExt cx="5852304" cy="1012194"/>
          </a:xfrm>
        </p:grpSpPr>
        <p:grpSp>
          <p:nvGrpSpPr>
            <p:cNvPr id="28" name="グループ化 27">
              <a:extLst>
                <a:ext uri="{FF2B5EF4-FFF2-40B4-BE49-F238E27FC236}">
                  <a16:creationId xmlns:a16="http://schemas.microsoft.com/office/drawing/2014/main" id="{76E093E3-95A8-14CE-BE1E-F8853CF9349C}"/>
                </a:ext>
              </a:extLst>
            </p:cNvPr>
            <p:cNvGrpSpPr/>
            <p:nvPr/>
          </p:nvGrpSpPr>
          <p:grpSpPr>
            <a:xfrm>
              <a:off x="426150" y="961393"/>
              <a:ext cx="3710154" cy="276999"/>
              <a:chOff x="682206" y="1315610"/>
              <a:chExt cx="3710154" cy="276999"/>
            </a:xfrm>
          </p:grpSpPr>
          <p:sp>
            <p:nvSpPr>
              <p:cNvPr id="30" name="四角形: 角を丸くする 29">
                <a:extLst>
                  <a:ext uri="{FF2B5EF4-FFF2-40B4-BE49-F238E27FC236}">
                    <a16:creationId xmlns:a16="http://schemas.microsoft.com/office/drawing/2014/main" id="{D0EEAE33-3B46-A75B-D1FF-125B1ACAEA41}"/>
                  </a:ext>
                </a:extLst>
              </p:cNvPr>
              <p:cNvSpPr/>
              <p:nvPr/>
            </p:nvSpPr>
            <p:spPr>
              <a:xfrm>
                <a:off x="682206" y="1366456"/>
                <a:ext cx="223242" cy="200047"/>
              </a:xfrm>
              <a:prstGeom prst="roundRect">
                <a:avLst/>
              </a:prstGeom>
              <a:solidFill>
                <a:srgbClr val="58A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t>5</a:t>
                </a:r>
                <a:endParaRPr kumimoji="1" lang="ja-JP" altLang="en-US" sz="1200" b="1" dirty="0"/>
              </a:p>
            </p:txBody>
          </p:sp>
          <p:sp>
            <p:nvSpPr>
              <p:cNvPr id="31" name="テキスト ボックス 30">
                <a:extLst>
                  <a:ext uri="{FF2B5EF4-FFF2-40B4-BE49-F238E27FC236}">
                    <a16:creationId xmlns:a16="http://schemas.microsoft.com/office/drawing/2014/main" id="{3A907E45-936D-F014-F18C-9DE22F343D48}"/>
                  </a:ext>
                </a:extLst>
              </p:cNvPr>
              <p:cNvSpPr txBox="1"/>
              <p:nvPr/>
            </p:nvSpPr>
            <p:spPr>
              <a:xfrm>
                <a:off x="905448" y="1315610"/>
                <a:ext cx="3486912" cy="276999"/>
              </a:xfrm>
              <a:prstGeom prst="rect">
                <a:avLst/>
              </a:prstGeom>
              <a:noFill/>
            </p:spPr>
            <p:txBody>
              <a:bodyPr wrap="square" rtlCol="0">
                <a:spAutoFit/>
              </a:bodyPr>
              <a:lstStyle/>
              <a:p>
                <a:r>
                  <a:rPr kumimoji="1" lang="ja-JP" altLang="en-US" sz="1200" b="1" dirty="0">
                    <a:solidFill>
                      <a:srgbClr val="58A854"/>
                    </a:solidFill>
                    <a:latin typeface="HG丸ｺﾞｼｯｸM-PRO" panose="020F0600000000000000" pitchFamily="50" charset="-128"/>
                    <a:ea typeface="HG丸ｺﾞｼｯｸM-PRO" panose="020F0600000000000000" pitchFamily="50" charset="-128"/>
                    <a:hlinkClick r:id="rId4" action="ppaction://hlinksldjump"/>
                  </a:rPr>
                  <a:t>おわりに</a:t>
                </a:r>
                <a:endParaRPr kumimoji="1" lang="ja-JP" altLang="en-US" sz="1200" b="1" dirty="0">
                  <a:solidFill>
                    <a:srgbClr val="58A854"/>
                  </a:solidFill>
                  <a:latin typeface="HG丸ｺﾞｼｯｸM-PRO" panose="020F0600000000000000" pitchFamily="50" charset="-128"/>
                  <a:ea typeface="HG丸ｺﾞｼｯｸM-PRO" panose="020F0600000000000000" pitchFamily="50" charset="-128"/>
                </a:endParaRPr>
              </a:p>
            </p:txBody>
          </p:sp>
        </p:grpSp>
        <p:sp>
          <p:nvSpPr>
            <p:cNvPr id="29" name="テキスト プレースホルダー 44">
              <a:extLst>
                <a:ext uri="{FF2B5EF4-FFF2-40B4-BE49-F238E27FC236}">
                  <a16:creationId xmlns:a16="http://schemas.microsoft.com/office/drawing/2014/main" id="{5A2AC8DB-889A-FEE5-9D7A-7B590E9B844E}"/>
                </a:ext>
              </a:extLst>
            </p:cNvPr>
            <p:cNvSpPr txBox="1">
              <a:spLocks/>
            </p:cNvSpPr>
            <p:nvPr/>
          </p:nvSpPr>
          <p:spPr>
            <a:xfrm>
              <a:off x="657000" y="1258006"/>
              <a:ext cx="5621454" cy="71558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200" b="0" i="0" u="none" strike="noStrike" cap="none" baseline="0">
                  <a:solidFill>
                    <a:schemeClr val="dk1"/>
                  </a:solidFill>
                  <a:latin typeface="HG丸ｺﾞｼｯｸM-PRO" panose="020F0600000000000000" pitchFamily="50" charset="-128"/>
                  <a:ea typeface="HG丸ｺﾞｼｯｸM-PRO" panose="020F0600000000000000" pitchFamily="50" charset="-128"/>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HG丸ｺﾞｼｯｸM-PRO" panose="020F0600000000000000" pitchFamily="50" charset="-128"/>
                  <a:ea typeface="HG丸ｺﾞｼｯｸM-PRO" panose="020F0600000000000000" pitchFamily="50" charset="-128"/>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a:spcAft>
                  <a:spcPts val="600"/>
                </a:spcAft>
                <a:tabLst>
                  <a:tab pos="4746625" algn="l"/>
                </a:tabLst>
              </a:pPr>
              <a:r>
                <a:rPr kumimoji="1" lang="en-US" altLang="ja-JP" sz="1050" b="1" dirty="0">
                  <a:solidFill>
                    <a:srgbClr val="58A854"/>
                  </a:solidFill>
                </a:rPr>
                <a:t>1</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画像素材の使い方</a:t>
              </a:r>
              <a:r>
                <a:rPr kumimoji="1" lang="en-US" altLang="ja-JP" sz="1050" dirty="0">
                  <a:solidFill>
                    <a:schemeClr val="tx1"/>
                  </a:solidFill>
                </a:rPr>
                <a:t>	……</a:t>
              </a:r>
              <a:r>
                <a:rPr kumimoji="1" lang="ja-JP" altLang="en-US" sz="1050" dirty="0">
                  <a:solidFill>
                    <a:schemeClr val="tx1"/>
                  </a:solidFill>
                </a:rPr>
                <a:t> </a:t>
              </a:r>
              <a:r>
                <a:rPr kumimoji="1" lang="en-US" altLang="ja-JP" sz="1050" dirty="0">
                  <a:solidFill>
                    <a:schemeClr val="tx1"/>
                  </a:solidFill>
                </a:rPr>
                <a:t>P.</a:t>
              </a:r>
              <a:r>
                <a:rPr kumimoji="1" lang="ja-JP" altLang="en-US" sz="1050" dirty="0">
                  <a:solidFill>
                    <a:schemeClr val="tx1"/>
                  </a:solidFill>
                </a:rPr>
                <a:t>  </a:t>
              </a:r>
              <a:r>
                <a:rPr kumimoji="1" lang="en-US" altLang="ja-JP" sz="1050" dirty="0">
                  <a:solidFill>
                    <a:schemeClr val="tx1"/>
                  </a:solidFill>
                </a:rPr>
                <a:t>60</a:t>
              </a:r>
            </a:p>
            <a:p>
              <a:pPr marL="0">
                <a:spcAft>
                  <a:spcPts val="600"/>
                </a:spcAft>
                <a:tabLst>
                  <a:tab pos="4746625" algn="l"/>
                </a:tabLst>
              </a:pPr>
              <a:r>
                <a:rPr kumimoji="1" lang="en-US" altLang="ja-JP" sz="1050" b="1" dirty="0">
                  <a:solidFill>
                    <a:srgbClr val="58A854"/>
                  </a:solidFill>
                </a:rPr>
                <a:t>2</a:t>
              </a:r>
              <a:r>
                <a:rPr kumimoji="1" lang="ja-JP" altLang="en-US" sz="1050" b="1" dirty="0">
                  <a:solidFill>
                    <a:srgbClr val="F2E425"/>
                  </a:solidFill>
                </a:rPr>
                <a:t>　</a:t>
              </a:r>
              <a:r>
                <a:rPr kumimoji="1" lang="ja-JP" altLang="en-US" sz="1050" dirty="0">
                  <a:latin typeface="HG丸ｺﾞｼｯｸM-PRO" panose="020F0600000000000000" pitchFamily="50" charset="-128"/>
                  <a:ea typeface="HG丸ｺﾞｼｯｸM-PRO" panose="020F0600000000000000" pitchFamily="50" charset="-128"/>
                </a:rPr>
                <a:t>画像素材</a:t>
              </a:r>
              <a:r>
                <a:rPr kumimoji="1" lang="en-US" altLang="ja-JP" sz="1050" dirty="0">
                  <a:solidFill>
                    <a:schemeClr val="tx1"/>
                  </a:solidFill>
                </a:rPr>
                <a:t>	…… P.  61</a:t>
              </a:r>
            </a:p>
            <a:p>
              <a:pPr marL="0">
                <a:spcAft>
                  <a:spcPts val="600"/>
                </a:spcAft>
                <a:tabLst>
                  <a:tab pos="4746625" algn="l"/>
                </a:tabLst>
              </a:pPr>
              <a:r>
                <a:rPr kumimoji="1" lang="en-US" altLang="ja-JP" sz="1050" b="1" dirty="0">
                  <a:solidFill>
                    <a:srgbClr val="58A854"/>
                  </a:solidFill>
                </a:rPr>
                <a:t>3</a:t>
              </a:r>
              <a:r>
                <a:rPr kumimoji="1" lang="ja-JP" altLang="en-US" sz="1050" b="1" dirty="0">
                  <a:solidFill>
                    <a:srgbClr val="F2E425"/>
                  </a:solidFill>
                </a:rPr>
                <a:t>　</a:t>
              </a:r>
              <a:r>
                <a:rPr kumimoji="1" lang="ja-JP" altLang="en-US" sz="1050" dirty="0"/>
                <a:t>おわりに</a:t>
              </a:r>
              <a:r>
                <a:rPr kumimoji="1" lang="en-US" altLang="ja-JP" sz="1050" dirty="0">
                  <a:solidFill>
                    <a:schemeClr val="tx1"/>
                  </a:solidFill>
                </a:rPr>
                <a:t>	……</a:t>
              </a:r>
              <a:r>
                <a:rPr kumimoji="1" lang="ja-JP" altLang="en-US" sz="1050" dirty="0">
                  <a:solidFill>
                    <a:schemeClr val="tx1"/>
                  </a:solidFill>
                </a:rPr>
                <a:t> </a:t>
              </a:r>
              <a:r>
                <a:rPr kumimoji="1" lang="en-US" altLang="ja-JP" sz="1050" dirty="0">
                  <a:solidFill>
                    <a:schemeClr val="tx1"/>
                  </a:solidFill>
                </a:rPr>
                <a:t>P.  62</a:t>
              </a:r>
            </a:p>
          </p:txBody>
        </p:sp>
      </p:grpSp>
    </p:spTree>
    <p:extLst>
      <p:ext uri="{BB962C8B-B14F-4D97-AF65-F5344CB8AC3E}">
        <p14:creationId xmlns:p14="http://schemas.microsoft.com/office/powerpoint/2010/main" val="1893205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a:xfrm>
            <a:off x="369000" y="288000"/>
            <a:ext cx="6120000" cy="307777"/>
          </a:xfrm>
        </p:spPr>
        <p:txBody>
          <a:bodyPr/>
          <a:lstStyle/>
          <a:p>
            <a:r>
              <a:rPr kumimoji="1" lang="en-US" altLang="ja-JP" dirty="0"/>
              <a:t>3-15 </a:t>
            </a:r>
            <a:r>
              <a:rPr kumimoji="1" lang="ja-JP" altLang="en-US" dirty="0"/>
              <a:t>申請を取り消す</a:t>
            </a:r>
          </a:p>
        </p:txBody>
      </p:sp>
      <p:sp>
        <p:nvSpPr>
          <p:cNvPr id="11" name="スライド番号プレースホルダー 1">
            <a:extLst>
              <a:ext uri="{FF2B5EF4-FFF2-40B4-BE49-F238E27FC236}">
                <a16:creationId xmlns:a16="http://schemas.microsoft.com/office/drawing/2014/main" id="{035F7967-103B-8B27-902B-0BD450E070E3}"/>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50</a:t>
            </a:fld>
            <a:endParaRPr lang="ja-JP" altLang="en-US" dirty="0"/>
          </a:p>
        </p:txBody>
      </p:sp>
      <p:grpSp>
        <p:nvGrpSpPr>
          <p:cNvPr id="4" name="グループ化 3">
            <a:extLst>
              <a:ext uri="{FF2B5EF4-FFF2-40B4-BE49-F238E27FC236}">
                <a16:creationId xmlns:a16="http://schemas.microsoft.com/office/drawing/2014/main" id="{7FF80103-1648-2EE0-65C1-400392D978A0}"/>
              </a:ext>
            </a:extLst>
          </p:cNvPr>
          <p:cNvGrpSpPr/>
          <p:nvPr/>
        </p:nvGrpSpPr>
        <p:grpSpPr>
          <a:xfrm>
            <a:off x="369000" y="950400"/>
            <a:ext cx="6120000" cy="7680243"/>
            <a:chOff x="369000" y="1346954"/>
            <a:chExt cx="6120000" cy="7680243"/>
          </a:xfrm>
        </p:grpSpPr>
        <p:grpSp>
          <p:nvGrpSpPr>
            <p:cNvPr id="13" name="グループ化 12">
              <a:extLst>
                <a:ext uri="{FF2B5EF4-FFF2-40B4-BE49-F238E27FC236}">
                  <a16:creationId xmlns:a16="http://schemas.microsoft.com/office/drawing/2014/main" id="{C5C6570D-7E65-6634-73DA-CE155A87283F}"/>
                </a:ext>
              </a:extLst>
            </p:cNvPr>
            <p:cNvGrpSpPr/>
            <p:nvPr/>
          </p:nvGrpSpPr>
          <p:grpSpPr>
            <a:xfrm>
              <a:off x="369000" y="1346954"/>
              <a:ext cx="6120000" cy="4117713"/>
              <a:chOff x="369000" y="948972"/>
              <a:chExt cx="6120000" cy="4117713"/>
            </a:xfrm>
          </p:grpSpPr>
          <p:sp>
            <p:nvSpPr>
              <p:cNvPr id="21" name="四角形: 角を丸くする 20">
                <a:extLst>
                  <a:ext uri="{FF2B5EF4-FFF2-40B4-BE49-F238E27FC236}">
                    <a16:creationId xmlns:a16="http://schemas.microsoft.com/office/drawing/2014/main" id="{509E0498-0FD3-9457-90BF-AEE6E40809A5}"/>
                  </a:ext>
                </a:extLst>
              </p:cNvPr>
              <p:cNvSpPr/>
              <p:nvPr/>
            </p:nvSpPr>
            <p:spPr>
              <a:xfrm>
                <a:off x="369000" y="948972"/>
                <a:ext cx="6120000" cy="3923853"/>
              </a:xfrm>
              <a:prstGeom prst="roundRect">
                <a:avLst>
                  <a:gd name="adj" fmla="val 172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テキスト ボックス 35">
                <a:extLst>
                  <a:ext uri="{FF2B5EF4-FFF2-40B4-BE49-F238E27FC236}">
                    <a16:creationId xmlns:a16="http://schemas.microsoft.com/office/drawing/2014/main" id="{FA17C623-8AB9-7C7B-C22C-2EE80BA466F7}"/>
                  </a:ext>
                </a:extLst>
              </p:cNvPr>
              <p:cNvSpPr txBox="1"/>
              <p:nvPr/>
            </p:nvSpPr>
            <p:spPr>
              <a:xfrm>
                <a:off x="369000" y="1080000"/>
                <a:ext cx="6120000" cy="261610"/>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メニューマークから</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申請一覧</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をタップし、申請月、申請種別を選択します。</a:t>
                </a:r>
              </a:p>
            </p:txBody>
          </p:sp>
          <p:sp>
            <p:nvSpPr>
              <p:cNvPr id="37" name="テキスト ボックス 36">
                <a:extLst>
                  <a:ext uri="{FF2B5EF4-FFF2-40B4-BE49-F238E27FC236}">
                    <a16:creationId xmlns:a16="http://schemas.microsoft.com/office/drawing/2014/main" id="{E0338310-5CF5-6378-7461-5E95D6246729}"/>
                  </a:ext>
                </a:extLst>
              </p:cNvPr>
              <p:cNvSpPr txBox="1"/>
              <p:nvPr/>
            </p:nvSpPr>
            <p:spPr>
              <a:xfrm>
                <a:off x="465250" y="1031282"/>
                <a:ext cx="717374" cy="400110"/>
              </a:xfrm>
              <a:prstGeom prst="rect">
                <a:avLst/>
              </a:prstGeom>
              <a:noFill/>
            </p:spPr>
            <p:txBody>
              <a:bodyPr wrap="square" rtlCol="0">
                <a:spAutoFit/>
              </a:bodyPr>
              <a:lstStyle/>
              <a:p>
                <a:r>
                  <a:rPr kumimoji="1" lang="en-US" altLang="ja-JP" sz="2000" b="1" dirty="0">
                    <a:ln w="25400">
                      <a:solidFill>
                        <a:srgbClr val="58A854"/>
                      </a:solidFill>
                    </a:ln>
                    <a:solidFill>
                      <a:srgbClr val="58A854"/>
                    </a:solidFill>
                    <a:latin typeface="+mj-lt"/>
                  </a:rPr>
                  <a:t>1</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pic>
            <p:nvPicPr>
              <p:cNvPr id="38" name="グラフィックス 37" descr="再生 単色塗りつぶし">
                <a:extLst>
                  <a:ext uri="{FF2B5EF4-FFF2-40B4-BE49-F238E27FC236}">
                    <a16:creationId xmlns:a16="http://schemas.microsoft.com/office/drawing/2014/main" id="{11D3A26E-D4FC-B9FF-3FD4-B97BF45B80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638922" y="4722198"/>
                <a:ext cx="231775" cy="457200"/>
              </a:xfrm>
              <a:prstGeom prst="rect">
                <a:avLst/>
              </a:prstGeom>
            </p:spPr>
          </p:pic>
        </p:grpSp>
        <p:pic>
          <p:nvPicPr>
            <p:cNvPr id="39" name="図 38">
              <a:extLst>
                <a:ext uri="{FF2B5EF4-FFF2-40B4-BE49-F238E27FC236}">
                  <a16:creationId xmlns:a16="http://schemas.microsoft.com/office/drawing/2014/main" id="{EBBF8515-5D61-BBAB-A3F9-2AD9411B3B5E}"/>
                </a:ext>
              </a:extLst>
            </p:cNvPr>
            <p:cNvPicPr>
              <a:picLocks noChangeAspect="1"/>
            </p:cNvPicPr>
            <p:nvPr/>
          </p:nvPicPr>
          <p:blipFill>
            <a:blip r:embed="rId4"/>
            <a:srcRect/>
            <a:stretch/>
          </p:blipFill>
          <p:spPr>
            <a:xfrm>
              <a:off x="692547" y="2273177"/>
              <a:ext cx="1390711" cy="2409046"/>
            </a:xfrm>
            <a:prstGeom prst="rect">
              <a:avLst/>
            </a:prstGeom>
            <a:effectLst>
              <a:outerShdw blurRad="63500" sx="102000" sy="102000" algn="ctr" rotWithShape="0">
                <a:prstClr val="black">
                  <a:alpha val="40000"/>
                </a:prstClr>
              </a:outerShdw>
            </a:effectLst>
          </p:spPr>
        </p:pic>
        <p:pic>
          <p:nvPicPr>
            <p:cNvPr id="40" name="図 39">
              <a:extLst>
                <a:ext uri="{FF2B5EF4-FFF2-40B4-BE49-F238E27FC236}">
                  <a16:creationId xmlns:a16="http://schemas.microsoft.com/office/drawing/2014/main" id="{AFE00909-B16B-9B73-8026-83C986F026CA}"/>
                </a:ext>
              </a:extLst>
            </p:cNvPr>
            <p:cNvPicPr>
              <a:picLocks noChangeAspect="1"/>
            </p:cNvPicPr>
            <p:nvPr/>
          </p:nvPicPr>
          <p:blipFill>
            <a:blip r:embed="rId5"/>
            <a:srcRect/>
            <a:stretch/>
          </p:blipFill>
          <p:spPr>
            <a:xfrm>
              <a:off x="2734211" y="2277759"/>
              <a:ext cx="1384778" cy="2399878"/>
            </a:xfrm>
            <a:prstGeom prst="rect">
              <a:avLst/>
            </a:prstGeom>
            <a:effectLst>
              <a:outerShdw blurRad="63500" sx="102000" sy="102000" algn="ctr" rotWithShape="0">
                <a:prstClr val="black">
                  <a:alpha val="40000"/>
                </a:prstClr>
              </a:outerShdw>
            </a:effectLst>
          </p:spPr>
        </p:pic>
        <p:pic>
          <p:nvPicPr>
            <p:cNvPr id="41" name="図 40">
              <a:extLst>
                <a:ext uri="{FF2B5EF4-FFF2-40B4-BE49-F238E27FC236}">
                  <a16:creationId xmlns:a16="http://schemas.microsoft.com/office/drawing/2014/main" id="{89FC4A6A-FB5D-E4D6-DFCF-2F69A95B4E1D}"/>
                </a:ext>
              </a:extLst>
            </p:cNvPr>
            <p:cNvPicPr>
              <a:picLocks noChangeAspect="1"/>
            </p:cNvPicPr>
            <p:nvPr/>
          </p:nvPicPr>
          <p:blipFill>
            <a:blip r:embed="rId6"/>
            <a:srcRect/>
            <a:stretch/>
          </p:blipFill>
          <p:spPr>
            <a:xfrm>
              <a:off x="4767180" y="2271888"/>
              <a:ext cx="1401037" cy="2411621"/>
            </a:xfrm>
            <a:prstGeom prst="rect">
              <a:avLst/>
            </a:prstGeom>
            <a:effectLst>
              <a:outerShdw blurRad="63500" sx="102000" sy="102000" algn="ctr" rotWithShape="0">
                <a:prstClr val="black">
                  <a:alpha val="40000"/>
                </a:prstClr>
              </a:outerShdw>
            </a:effectLst>
          </p:spPr>
        </p:pic>
        <p:sp>
          <p:nvSpPr>
            <p:cNvPr id="42" name="二等辺三角形 41">
              <a:extLst>
                <a:ext uri="{FF2B5EF4-FFF2-40B4-BE49-F238E27FC236}">
                  <a16:creationId xmlns:a16="http://schemas.microsoft.com/office/drawing/2014/main" id="{D6AF3217-290E-EBFF-3C02-8C0404EDEFA5}"/>
                </a:ext>
              </a:extLst>
            </p:cNvPr>
            <p:cNvSpPr/>
            <p:nvPr/>
          </p:nvSpPr>
          <p:spPr>
            <a:xfrm rot="5400000">
              <a:off x="2024607" y="3363644"/>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二等辺三角形 42">
              <a:extLst>
                <a:ext uri="{FF2B5EF4-FFF2-40B4-BE49-F238E27FC236}">
                  <a16:creationId xmlns:a16="http://schemas.microsoft.com/office/drawing/2014/main" id="{FBB3349A-2E29-6D51-1CE1-C4EABEC003C2}"/>
                </a:ext>
              </a:extLst>
            </p:cNvPr>
            <p:cNvSpPr/>
            <p:nvPr/>
          </p:nvSpPr>
          <p:spPr>
            <a:xfrm rot="5400000">
              <a:off x="4066842" y="3371338"/>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四角形: 角を丸くする 43">
              <a:extLst>
                <a:ext uri="{FF2B5EF4-FFF2-40B4-BE49-F238E27FC236}">
                  <a16:creationId xmlns:a16="http://schemas.microsoft.com/office/drawing/2014/main" id="{910A9161-03BE-0A59-4E15-E93CFB0192F5}"/>
                </a:ext>
              </a:extLst>
            </p:cNvPr>
            <p:cNvSpPr/>
            <p:nvPr/>
          </p:nvSpPr>
          <p:spPr>
            <a:xfrm>
              <a:off x="675918" y="2259210"/>
              <a:ext cx="237385" cy="165504"/>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四角形: 角を丸くする 44">
              <a:extLst>
                <a:ext uri="{FF2B5EF4-FFF2-40B4-BE49-F238E27FC236}">
                  <a16:creationId xmlns:a16="http://schemas.microsoft.com/office/drawing/2014/main" id="{34F9BEEE-6387-79AA-5636-B0AE3A0BD96F}"/>
                </a:ext>
              </a:extLst>
            </p:cNvPr>
            <p:cNvSpPr/>
            <p:nvPr/>
          </p:nvSpPr>
          <p:spPr>
            <a:xfrm>
              <a:off x="2722109" y="2642083"/>
              <a:ext cx="1158025" cy="164618"/>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四角形: 角を丸くする 45">
              <a:extLst>
                <a:ext uri="{FF2B5EF4-FFF2-40B4-BE49-F238E27FC236}">
                  <a16:creationId xmlns:a16="http://schemas.microsoft.com/office/drawing/2014/main" id="{F0F77196-E6D5-8F31-9E3E-42D77CBBC0DD}"/>
                </a:ext>
              </a:extLst>
            </p:cNvPr>
            <p:cNvSpPr/>
            <p:nvPr/>
          </p:nvSpPr>
          <p:spPr>
            <a:xfrm>
              <a:off x="4757753" y="2431645"/>
              <a:ext cx="1401037" cy="608954"/>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7" name="グループ化 46">
              <a:extLst>
                <a:ext uri="{FF2B5EF4-FFF2-40B4-BE49-F238E27FC236}">
                  <a16:creationId xmlns:a16="http://schemas.microsoft.com/office/drawing/2014/main" id="{CA3D63E9-E5AD-8766-4655-C766B3943F41}"/>
                </a:ext>
              </a:extLst>
            </p:cNvPr>
            <p:cNvGrpSpPr/>
            <p:nvPr/>
          </p:nvGrpSpPr>
          <p:grpSpPr>
            <a:xfrm>
              <a:off x="369000" y="5670899"/>
              <a:ext cx="6120000" cy="3356298"/>
              <a:chOff x="369000" y="948973"/>
              <a:chExt cx="6120000" cy="3356298"/>
            </a:xfrm>
          </p:grpSpPr>
          <p:sp>
            <p:nvSpPr>
              <p:cNvPr id="48" name="四角形: 角を丸くする 47">
                <a:extLst>
                  <a:ext uri="{FF2B5EF4-FFF2-40B4-BE49-F238E27FC236}">
                    <a16:creationId xmlns:a16="http://schemas.microsoft.com/office/drawing/2014/main" id="{F79597AD-ED37-1875-6B17-4CC0E38C59EA}"/>
                  </a:ext>
                </a:extLst>
              </p:cNvPr>
              <p:cNvSpPr/>
              <p:nvPr/>
            </p:nvSpPr>
            <p:spPr>
              <a:xfrm>
                <a:off x="369000" y="948973"/>
                <a:ext cx="6120000" cy="3356298"/>
              </a:xfrm>
              <a:prstGeom prst="roundRect">
                <a:avLst>
                  <a:gd name="adj" fmla="val 52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9" name="テキスト ボックス 48">
                <a:extLst>
                  <a:ext uri="{FF2B5EF4-FFF2-40B4-BE49-F238E27FC236}">
                    <a16:creationId xmlns:a16="http://schemas.microsoft.com/office/drawing/2014/main" id="{217AB665-A149-CBF8-3EB8-39AEC509AC4E}"/>
                  </a:ext>
                </a:extLst>
              </p:cNvPr>
              <p:cNvSpPr txBox="1"/>
              <p:nvPr/>
            </p:nvSpPr>
            <p:spPr>
              <a:xfrm>
                <a:off x="369000" y="1080000"/>
                <a:ext cx="6120000" cy="600164"/>
              </a:xfrm>
              <a:prstGeom prst="rect">
                <a:avLst/>
              </a:prstGeom>
              <a:noFill/>
            </p:spPr>
            <p:txBody>
              <a:bodyPr wrap="square" rtlCol="0">
                <a:spAutoFit/>
              </a:bodyPr>
              <a:lstStyle/>
              <a:p>
                <a:pPr marL="540000"/>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申請内容</a:t>
                </a:r>
                <a:r>
                  <a:rPr kumimoji="1" lang="en-US" altLang="ja-JP" sz="1100" dirty="0">
                    <a:latin typeface="HG丸ｺﾞｼｯｸM-PRO" panose="020F0600000000000000" pitchFamily="50" charset="-128"/>
                    <a:ea typeface="HG丸ｺﾞｼｯｸM-PRO" panose="020F0600000000000000" pitchFamily="50" charset="-128"/>
                  </a:rPr>
                  <a:t>]&gt;[</a:t>
                </a:r>
                <a:r>
                  <a:rPr kumimoji="1" lang="ja-JP" altLang="en-US" sz="1100" dirty="0">
                    <a:latin typeface="HG丸ｺﾞｼｯｸM-PRO" panose="020F0600000000000000" pitchFamily="50" charset="-128"/>
                    <a:ea typeface="HG丸ｺﾞｼｯｸM-PRO" panose="020F0600000000000000" pitchFamily="50" charset="-128"/>
                  </a:rPr>
                  <a:t>申請取消</a:t>
                </a:r>
                <a:r>
                  <a:rPr kumimoji="1" lang="en-US" altLang="ja-JP" sz="1100" dirty="0">
                    <a:latin typeface="HG丸ｺﾞｼｯｸM-PRO" panose="020F0600000000000000" pitchFamily="50" charset="-128"/>
                    <a:ea typeface="HG丸ｺﾞｼｯｸM-PRO" panose="020F0600000000000000" pitchFamily="50" charset="-128"/>
                  </a:rPr>
                  <a:t>]&gt;[OK]</a:t>
                </a:r>
                <a:r>
                  <a:rPr kumimoji="1" lang="ja-JP" altLang="en-US" sz="1100" dirty="0">
                    <a:latin typeface="HG丸ｺﾞｼｯｸM-PRO" panose="020F0600000000000000" pitchFamily="50" charset="-128"/>
                    <a:ea typeface="HG丸ｺﾞｼｯｸM-PRO" panose="020F0600000000000000" pitchFamily="50" charset="-128"/>
                  </a:rPr>
                  <a:t>をタップすると、申請の取消ができます。</a:t>
                </a:r>
                <a:endParaRPr kumimoji="1" lang="en-US" altLang="ja-JP" sz="1100" dirty="0">
                  <a:latin typeface="HG丸ｺﾞｼｯｸM-PRO" panose="020F0600000000000000" pitchFamily="50" charset="-128"/>
                  <a:ea typeface="HG丸ｺﾞｼｯｸM-PRO" panose="020F0600000000000000" pitchFamily="50" charset="-128"/>
                </a:endParaRPr>
              </a:p>
              <a:p>
                <a:pPr marL="540000"/>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50" name="テキスト ボックス 49">
                <a:extLst>
                  <a:ext uri="{FF2B5EF4-FFF2-40B4-BE49-F238E27FC236}">
                    <a16:creationId xmlns:a16="http://schemas.microsoft.com/office/drawing/2014/main" id="{59B14EF3-5743-A59A-C972-DBDE54887EB4}"/>
                  </a:ext>
                </a:extLst>
              </p:cNvPr>
              <p:cNvSpPr txBox="1"/>
              <p:nvPr/>
            </p:nvSpPr>
            <p:spPr>
              <a:xfrm>
                <a:off x="465250" y="1031282"/>
                <a:ext cx="717374" cy="400110"/>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2 </a:t>
                </a:r>
                <a:endParaRPr kumimoji="1" lang="ja-JP" altLang="en-US" sz="2000" dirty="0">
                  <a:ln w="3175">
                    <a:noFill/>
                  </a:ln>
                  <a:solidFill>
                    <a:schemeClr val="bg1">
                      <a:lumMod val="50000"/>
                    </a:schemeClr>
                  </a:solidFill>
                  <a:latin typeface="+mj-lt"/>
                </a:endParaRPr>
              </a:p>
            </p:txBody>
          </p:sp>
        </p:grpSp>
        <p:pic>
          <p:nvPicPr>
            <p:cNvPr id="51" name="図 50">
              <a:extLst>
                <a:ext uri="{FF2B5EF4-FFF2-40B4-BE49-F238E27FC236}">
                  <a16:creationId xmlns:a16="http://schemas.microsoft.com/office/drawing/2014/main" id="{4C0A4685-CCB3-0EBC-B292-D9715FACF254}"/>
                </a:ext>
              </a:extLst>
            </p:cNvPr>
            <p:cNvPicPr>
              <a:picLocks noChangeAspect="1"/>
            </p:cNvPicPr>
            <p:nvPr/>
          </p:nvPicPr>
          <p:blipFill>
            <a:blip r:embed="rId7"/>
            <a:srcRect/>
            <a:stretch/>
          </p:blipFill>
          <p:spPr>
            <a:xfrm>
              <a:off x="693196" y="6397818"/>
              <a:ext cx="1389411" cy="2399201"/>
            </a:xfrm>
            <a:prstGeom prst="rect">
              <a:avLst/>
            </a:prstGeom>
            <a:effectLst>
              <a:outerShdw blurRad="63500" sx="102000" sy="102000" algn="ctr" rotWithShape="0">
                <a:prstClr val="black">
                  <a:alpha val="40000"/>
                </a:prstClr>
              </a:outerShdw>
            </a:effectLst>
          </p:spPr>
        </p:pic>
        <p:pic>
          <p:nvPicPr>
            <p:cNvPr id="52" name="図 51">
              <a:extLst>
                <a:ext uri="{FF2B5EF4-FFF2-40B4-BE49-F238E27FC236}">
                  <a16:creationId xmlns:a16="http://schemas.microsoft.com/office/drawing/2014/main" id="{1AD0099A-8970-3520-8DA4-076FDEA6BD6A}"/>
                </a:ext>
              </a:extLst>
            </p:cNvPr>
            <p:cNvPicPr>
              <a:picLocks noChangeAspect="1"/>
            </p:cNvPicPr>
            <p:nvPr/>
          </p:nvPicPr>
          <p:blipFill>
            <a:blip r:embed="rId8"/>
            <a:srcRect/>
            <a:stretch/>
          </p:blipFill>
          <p:spPr>
            <a:xfrm>
              <a:off x="2755510" y="6439329"/>
              <a:ext cx="1342178" cy="2316173"/>
            </a:xfrm>
            <a:prstGeom prst="rect">
              <a:avLst/>
            </a:prstGeom>
            <a:effectLst>
              <a:outerShdw blurRad="63500" sx="102000" sy="102000" algn="ctr" rotWithShape="0">
                <a:prstClr val="black">
                  <a:alpha val="40000"/>
                </a:prstClr>
              </a:outerShdw>
            </a:effectLst>
          </p:spPr>
        </p:pic>
        <p:pic>
          <p:nvPicPr>
            <p:cNvPr id="53" name="図 52">
              <a:extLst>
                <a:ext uri="{FF2B5EF4-FFF2-40B4-BE49-F238E27FC236}">
                  <a16:creationId xmlns:a16="http://schemas.microsoft.com/office/drawing/2014/main" id="{0BF15FAC-6D6E-8AD2-FE8E-4502D2C77E4F}"/>
                </a:ext>
              </a:extLst>
            </p:cNvPr>
            <p:cNvPicPr>
              <a:picLocks noChangeAspect="1"/>
            </p:cNvPicPr>
            <p:nvPr/>
          </p:nvPicPr>
          <p:blipFill>
            <a:blip r:embed="rId9"/>
            <a:srcRect/>
            <a:stretch/>
          </p:blipFill>
          <p:spPr>
            <a:xfrm>
              <a:off x="4791183" y="6428692"/>
              <a:ext cx="1353028" cy="2337451"/>
            </a:xfrm>
            <a:prstGeom prst="rect">
              <a:avLst/>
            </a:prstGeom>
            <a:effectLst>
              <a:outerShdw blurRad="63500" sx="102000" sy="102000" algn="ctr" rotWithShape="0">
                <a:prstClr val="black">
                  <a:alpha val="40000"/>
                </a:prstClr>
              </a:outerShdw>
            </a:effectLst>
          </p:spPr>
        </p:pic>
        <p:sp>
          <p:nvSpPr>
            <p:cNvPr id="54" name="二等辺三角形 53">
              <a:extLst>
                <a:ext uri="{FF2B5EF4-FFF2-40B4-BE49-F238E27FC236}">
                  <a16:creationId xmlns:a16="http://schemas.microsoft.com/office/drawing/2014/main" id="{3A1F3655-B41B-799F-3A9A-25133A851440}"/>
                </a:ext>
              </a:extLst>
            </p:cNvPr>
            <p:cNvSpPr/>
            <p:nvPr/>
          </p:nvSpPr>
          <p:spPr>
            <a:xfrm rot="5400000">
              <a:off x="2024607" y="7483363"/>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二等辺三角形 54">
              <a:extLst>
                <a:ext uri="{FF2B5EF4-FFF2-40B4-BE49-F238E27FC236}">
                  <a16:creationId xmlns:a16="http://schemas.microsoft.com/office/drawing/2014/main" id="{CD17BD8B-EA7E-17C9-5670-8A6641AF45BC}"/>
                </a:ext>
              </a:extLst>
            </p:cNvPr>
            <p:cNvSpPr/>
            <p:nvPr/>
          </p:nvSpPr>
          <p:spPr>
            <a:xfrm rot="5400000">
              <a:off x="4066842" y="7491057"/>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四角形: 角を丸くする 56">
              <a:extLst>
                <a:ext uri="{FF2B5EF4-FFF2-40B4-BE49-F238E27FC236}">
                  <a16:creationId xmlns:a16="http://schemas.microsoft.com/office/drawing/2014/main" id="{A8547274-A7BE-2B3D-4312-E2AB288008A7}"/>
                </a:ext>
              </a:extLst>
            </p:cNvPr>
            <p:cNvSpPr/>
            <p:nvPr/>
          </p:nvSpPr>
          <p:spPr>
            <a:xfrm>
              <a:off x="2888620" y="8483228"/>
              <a:ext cx="1090256" cy="259917"/>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8" name="四角形: 角を丸くする 57">
              <a:extLst>
                <a:ext uri="{FF2B5EF4-FFF2-40B4-BE49-F238E27FC236}">
                  <a16:creationId xmlns:a16="http://schemas.microsoft.com/office/drawing/2014/main" id="{FF24C80C-798D-1DC3-2EAE-38DF00C4E3FA}"/>
                </a:ext>
              </a:extLst>
            </p:cNvPr>
            <p:cNvSpPr/>
            <p:nvPr/>
          </p:nvSpPr>
          <p:spPr>
            <a:xfrm>
              <a:off x="675583" y="7191786"/>
              <a:ext cx="732579" cy="212314"/>
            </a:xfrm>
            <a:prstGeom prst="roundRect">
              <a:avLst>
                <a:gd name="adj" fmla="val 5982"/>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四角形: 角を丸くする 14">
              <a:extLst>
                <a:ext uri="{FF2B5EF4-FFF2-40B4-BE49-F238E27FC236}">
                  <a16:creationId xmlns:a16="http://schemas.microsoft.com/office/drawing/2014/main" id="{D0D298BA-5BEA-C40C-CE5D-9A46A1A7C965}"/>
                </a:ext>
              </a:extLst>
            </p:cNvPr>
            <p:cNvSpPr/>
            <p:nvPr/>
          </p:nvSpPr>
          <p:spPr>
            <a:xfrm>
              <a:off x="5409324" y="7719418"/>
              <a:ext cx="710173" cy="151838"/>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8" name="テキスト プレースホルダー 1">
            <a:extLst>
              <a:ext uri="{FF2B5EF4-FFF2-40B4-BE49-F238E27FC236}">
                <a16:creationId xmlns:a16="http://schemas.microsoft.com/office/drawing/2014/main" id="{C2FB8B7B-6FC4-F571-7AFC-A430500FB126}"/>
              </a:ext>
            </a:extLst>
          </p:cNvPr>
          <p:cNvSpPr txBox="1">
            <a:spLocks/>
          </p:cNvSpPr>
          <p:nvPr/>
        </p:nvSpPr>
        <p:spPr>
          <a:xfrm>
            <a:off x="166434" y="9673850"/>
            <a:ext cx="1528253" cy="169277"/>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0" marR="0" lvl="0" indent="-228600" algn="l" rtl="0">
              <a:lnSpc>
                <a:spcPct val="100000"/>
              </a:lnSpc>
              <a:spcBef>
                <a:spcPts val="0"/>
              </a:spcBef>
              <a:spcAft>
                <a:spcPts val="0"/>
              </a:spcAft>
              <a:buClr>
                <a:srgbClr val="000000"/>
              </a:buClr>
              <a:buSzPts val="1400"/>
              <a:buFont typeface="Arial"/>
              <a:buNone/>
              <a:defRPr sz="1100" b="1" i="0" u="none" strike="noStrike" cap="none" baseline="0">
                <a:solidFill>
                  <a:schemeClr val="bg1"/>
                </a:solidFill>
                <a:latin typeface="HG丸ｺﾞｼｯｸM-PRO" panose="020F0600000000000000" pitchFamily="50" charset="-128"/>
                <a:ea typeface="HG丸ｺﾞｼｯｸM-PRO" panose="020F0600000000000000" pitchFamily="50" charset="-128"/>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r>
              <a:rPr kumimoji="1" lang="ja-JP" altLang="en-US"/>
              <a:t>ヘルプページは</a:t>
            </a:r>
            <a:r>
              <a:rPr kumimoji="1" lang="ja-JP" altLang="en-US">
                <a:hlinkClick r:id="rId10"/>
              </a:rPr>
              <a:t>こちら</a:t>
            </a:r>
            <a:endParaRPr kumimoji="1" lang="ja-JP" altLang="en-US" dirty="0"/>
          </a:p>
        </p:txBody>
      </p:sp>
    </p:spTree>
    <p:extLst>
      <p:ext uri="{BB962C8B-B14F-4D97-AF65-F5344CB8AC3E}">
        <p14:creationId xmlns:p14="http://schemas.microsoft.com/office/powerpoint/2010/main" val="13408455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B8E3D4D-3864-F8BC-A183-24F35F9D7244}"/>
              </a:ext>
            </a:extLst>
          </p:cNvPr>
          <p:cNvSpPr>
            <a:spLocks noGrp="1"/>
          </p:cNvSpPr>
          <p:nvPr>
            <p:ph type="body" sz="quarter" idx="13"/>
          </p:nvPr>
        </p:nvSpPr>
        <p:spPr>
          <a:xfrm>
            <a:off x="166434" y="9673850"/>
            <a:ext cx="1528253" cy="169277"/>
          </a:xfrm>
        </p:spPr>
        <p:txBody>
          <a:bodyPr/>
          <a:lstStyle/>
          <a:p>
            <a:r>
              <a:rPr kumimoji="1" lang="ja-JP" altLang="en-US" dirty="0"/>
              <a:t>ヘルプページは</a:t>
            </a:r>
            <a:r>
              <a:rPr kumimoji="1" lang="ja-JP" altLang="en-US" dirty="0">
                <a:hlinkClick r:id="rId2"/>
              </a:rPr>
              <a:t>こちら</a:t>
            </a:r>
            <a:endParaRPr kumimoji="1" lang="ja-JP" altLang="en-US" dirty="0"/>
          </a:p>
        </p:txBody>
      </p:sp>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a:xfrm>
            <a:off x="369000" y="288000"/>
            <a:ext cx="6120000" cy="307777"/>
          </a:xfrm>
        </p:spPr>
        <p:txBody>
          <a:bodyPr/>
          <a:lstStyle/>
          <a:p>
            <a:r>
              <a:rPr kumimoji="1" lang="en-US" altLang="ja-JP" dirty="0"/>
              <a:t>3-16 </a:t>
            </a:r>
            <a:r>
              <a:rPr kumimoji="1" lang="ja-JP" altLang="en-US" dirty="0"/>
              <a:t>勤務情報を確認する</a:t>
            </a:r>
          </a:p>
        </p:txBody>
      </p:sp>
      <p:grpSp>
        <p:nvGrpSpPr>
          <p:cNvPr id="5" name="グループ化 4">
            <a:extLst>
              <a:ext uri="{FF2B5EF4-FFF2-40B4-BE49-F238E27FC236}">
                <a16:creationId xmlns:a16="http://schemas.microsoft.com/office/drawing/2014/main" id="{4DDB1847-A61E-684F-6528-8F702D73429E}"/>
              </a:ext>
            </a:extLst>
          </p:cNvPr>
          <p:cNvGrpSpPr/>
          <p:nvPr/>
        </p:nvGrpSpPr>
        <p:grpSpPr>
          <a:xfrm>
            <a:off x="369000" y="950400"/>
            <a:ext cx="6120000" cy="8406646"/>
            <a:chOff x="369000" y="948972"/>
            <a:chExt cx="6120000" cy="8406646"/>
          </a:xfrm>
        </p:grpSpPr>
        <p:sp>
          <p:nvSpPr>
            <p:cNvPr id="8" name="四角形: 角を丸くする 7">
              <a:extLst>
                <a:ext uri="{FF2B5EF4-FFF2-40B4-BE49-F238E27FC236}">
                  <a16:creationId xmlns:a16="http://schemas.microsoft.com/office/drawing/2014/main" id="{A233C545-E7E3-3402-B6F0-CA79B261C798}"/>
                </a:ext>
              </a:extLst>
            </p:cNvPr>
            <p:cNvSpPr/>
            <p:nvPr/>
          </p:nvSpPr>
          <p:spPr>
            <a:xfrm>
              <a:off x="369000" y="948972"/>
              <a:ext cx="6120000" cy="8406646"/>
            </a:xfrm>
            <a:prstGeom prst="roundRect">
              <a:avLst>
                <a:gd name="adj" fmla="val 1723"/>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A5FD0662-2504-3198-B1F0-2ECE9372B7AB}"/>
                </a:ext>
              </a:extLst>
            </p:cNvPr>
            <p:cNvSpPr txBox="1"/>
            <p:nvPr/>
          </p:nvSpPr>
          <p:spPr>
            <a:xfrm>
              <a:off x="369000" y="1080000"/>
              <a:ext cx="6120000" cy="430887"/>
            </a:xfrm>
            <a:prstGeom prst="rect">
              <a:avLst/>
            </a:prstGeom>
            <a:noFill/>
          </p:spPr>
          <p:txBody>
            <a:bodyPr wrap="square" lIns="91440" tIns="45720" rIns="91440" bIns="45720" rtlCol="0" anchor="t">
              <a:spAutoFit/>
            </a:bodyPr>
            <a:lstStyle/>
            <a:p>
              <a:pPr marL="539750"/>
              <a:r>
                <a:rPr kumimoji="1" lang="ja-JP" altLang="en-US" sz="1100">
                  <a:latin typeface="HG丸ｺﾞｼｯｸM-PRO"/>
                  <a:ea typeface="HG丸ｺﾞｼｯｸM-PRO"/>
                </a:rPr>
                <a:t>トップ画面の</a:t>
              </a:r>
              <a:r>
                <a:rPr kumimoji="1" lang="en-US" altLang="ja-JP" sz="1100" dirty="0">
                  <a:latin typeface="HG丸ｺﾞｼｯｸM-PRO"/>
                  <a:ea typeface="HG丸ｺﾞｼｯｸM-PRO"/>
                </a:rPr>
                <a:t>[</a:t>
              </a:r>
              <a:r>
                <a:rPr kumimoji="1" lang="ja-JP" altLang="en-US" sz="1100">
                  <a:latin typeface="HG丸ｺﾞｼｯｸM-PRO"/>
                  <a:ea typeface="HG丸ｺﾞｼｯｸM-PRO"/>
                </a:rPr>
                <a:t>シフト確認</a:t>
              </a:r>
              <a:r>
                <a:rPr kumimoji="1" lang="en-US" altLang="ja-JP" sz="1100" dirty="0">
                  <a:latin typeface="HG丸ｺﾞｼｯｸM-PRO"/>
                  <a:ea typeface="HG丸ｺﾞｼｯｸM-PRO"/>
                </a:rPr>
                <a:t>]</a:t>
              </a:r>
              <a:r>
                <a:rPr kumimoji="1" lang="ja-JP" altLang="en-US" sz="1100">
                  <a:latin typeface="HG丸ｺﾞｼｯｸM-PRO"/>
                  <a:ea typeface="HG丸ｺﾞｼｯｸM-PRO"/>
                </a:rPr>
                <a:t>をタップし、 該当の実績をタップすると詳細画面に移ります。</a:t>
              </a:r>
              <a:endParaRPr lang="ja-JP" altLang="en-US" sz="1100">
                <a:latin typeface="HG丸ｺﾞｼｯｸM-PRO"/>
                <a:ea typeface="HG丸ｺﾞｼｯｸM-PRO"/>
              </a:endParaRPr>
            </a:p>
          </p:txBody>
        </p:sp>
        <p:sp>
          <p:nvSpPr>
            <p:cNvPr id="15" name="テキスト ボックス 14">
              <a:extLst>
                <a:ext uri="{FF2B5EF4-FFF2-40B4-BE49-F238E27FC236}">
                  <a16:creationId xmlns:a16="http://schemas.microsoft.com/office/drawing/2014/main" id="{73000E04-B40B-F483-D21A-9E0966E6D8F0}"/>
                </a:ext>
              </a:extLst>
            </p:cNvPr>
            <p:cNvSpPr txBox="1"/>
            <p:nvPr/>
          </p:nvSpPr>
          <p:spPr>
            <a:xfrm>
              <a:off x="465250" y="1031282"/>
              <a:ext cx="717374" cy="400110"/>
            </a:xfrm>
            <a:prstGeom prst="rect">
              <a:avLst/>
            </a:prstGeom>
            <a:noFill/>
          </p:spPr>
          <p:txBody>
            <a:bodyPr wrap="square" rtlCol="0">
              <a:spAutoFit/>
            </a:bodyPr>
            <a:lstStyle/>
            <a:p>
              <a:r>
                <a:rPr kumimoji="1" lang="en-US" altLang="ja-JP" sz="2000" b="1" dirty="0">
                  <a:ln w="25400">
                    <a:solidFill>
                      <a:srgbClr val="58A854"/>
                    </a:solidFill>
                  </a:ln>
                  <a:solidFill>
                    <a:srgbClr val="58A854"/>
                  </a:solidFill>
                  <a:latin typeface="+mj-lt"/>
                </a:rPr>
                <a:t>1</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grpSp>
      <p:sp>
        <p:nvSpPr>
          <p:cNvPr id="11" name="スライド番号プレースホルダー 1">
            <a:extLst>
              <a:ext uri="{FF2B5EF4-FFF2-40B4-BE49-F238E27FC236}">
                <a16:creationId xmlns:a16="http://schemas.microsoft.com/office/drawing/2014/main" id="{035F7967-103B-8B27-902B-0BD450E070E3}"/>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51</a:t>
            </a:fld>
            <a:endParaRPr lang="ja-JP" altLang="en-US" dirty="0"/>
          </a:p>
        </p:txBody>
      </p:sp>
      <p:pic>
        <p:nvPicPr>
          <p:cNvPr id="4" name="図 3">
            <a:extLst>
              <a:ext uri="{FF2B5EF4-FFF2-40B4-BE49-F238E27FC236}">
                <a16:creationId xmlns:a16="http://schemas.microsoft.com/office/drawing/2014/main" id="{D728F862-4B83-0C06-2EF0-B528E333D922}"/>
              </a:ext>
            </a:extLst>
          </p:cNvPr>
          <p:cNvPicPr>
            <a:picLocks noChangeAspect="1"/>
          </p:cNvPicPr>
          <p:nvPr/>
        </p:nvPicPr>
        <p:blipFill>
          <a:blip r:embed="rId3"/>
          <a:srcRect/>
          <a:stretch/>
        </p:blipFill>
        <p:spPr>
          <a:xfrm>
            <a:off x="689783" y="1955677"/>
            <a:ext cx="1396239" cy="2409046"/>
          </a:xfrm>
          <a:prstGeom prst="rect">
            <a:avLst/>
          </a:prstGeom>
          <a:effectLst>
            <a:outerShdw blurRad="63500" sx="102000" sy="102000" algn="ctr" rotWithShape="0">
              <a:prstClr val="black">
                <a:alpha val="40000"/>
              </a:prstClr>
            </a:outerShdw>
          </a:effectLst>
        </p:spPr>
      </p:pic>
      <p:pic>
        <p:nvPicPr>
          <p:cNvPr id="6" name="図 5">
            <a:extLst>
              <a:ext uri="{FF2B5EF4-FFF2-40B4-BE49-F238E27FC236}">
                <a16:creationId xmlns:a16="http://schemas.microsoft.com/office/drawing/2014/main" id="{1E62D01B-CA5F-3562-6F95-9E943ECB1ED7}"/>
              </a:ext>
            </a:extLst>
          </p:cNvPr>
          <p:cNvPicPr>
            <a:picLocks noChangeAspect="1"/>
          </p:cNvPicPr>
          <p:nvPr/>
        </p:nvPicPr>
        <p:blipFill>
          <a:blip r:embed="rId4"/>
          <a:srcRect/>
          <a:stretch/>
        </p:blipFill>
        <p:spPr>
          <a:xfrm>
            <a:off x="2732018" y="1961570"/>
            <a:ext cx="1389164" cy="2397256"/>
          </a:xfrm>
          <a:prstGeom prst="rect">
            <a:avLst/>
          </a:prstGeom>
          <a:effectLst>
            <a:outerShdw blurRad="63500" sx="102000" sy="102000" algn="ctr" rotWithShape="0">
              <a:prstClr val="black">
                <a:alpha val="40000"/>
              </a:prstClr>
            </a:outerShdw>
          </a:effectLst>
        </p:spPr>
      </p:pic>
      <p:pic>
        <p:nvPicPr>
          <p:cNvPr id="23" name="図 22">
            <a:extLst>
              <a:ext uri="{FF2B5EF4-FFF2-40B4-BE49-F238E27FC236}">
                <a16:creationId xmlns:a16="http://schemas.microsoft.com/office/drawing/2014/main" id="{662F0A9B-B0DA-88EF-16C3-4FFD9EB3EA26}"/>
              </a:ext>
            </a:extLst>
          </p:cNvPr>
          <p:cNvPicPr>
            <a:picLocks noChangeAspect="1"/>
          </p:cNvPicPr>
          <p:nvPr/>
        </p:nvPicPr>
        <p:blipFill>
          <a:blip r:embed="rId5"/>
          <a:srcRect/>
          <a:stretch/>
        </p:blipFill>
        <p:spPr>
          <a:xfrm>
            <a:off x="4767946" y="1951326"/>
            <a:ext cx="1399505" cy="2417745"/>
          </a:xfrm>
          <a:prstGeom prst="rect">
            <a:avLst/>
          </a:prstGeom>
          <a:effectLst>
            <a:outerShdw blurRad="63500" sx="102000" sy="102000" algn="ctr" rotWithShape="0">
              <a:prstClr val="black">
                <a:alpha val="40000"/>
              </a:prstClr>
            </a:outerShdw>
          </a:effectLst>
        </p:spPr>
      </p:pic>
      <p:sp>
        <p:nvSpPr>
          <p:cNvPr id="24" name="二等辺三角形 23">
            <a:extLst>
              <a:ext uri="{FF2B5EF4-FFF2-40B4-BE49-F238E27FC236}">
                <a16:creationId xmlns:a16="http://schemas.microsoft.com/office/drawing/2014/main" id="{F6AD8DF3-AE10-E586-916B-34B991EC75BC}"/>
              </a:ext>
            </a:extLst>
          </p:cNvPr>
          <p:cNvSpPr/>
          <p:nvPr/>
        </p:nvSpPr>
        <p:spPr>
          <a:xfrm rot="5400000">
            <a:off x="2024607" y="3046144"/>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二等辺三角形 24">
            <a:extLst>
              <a:ext uri="{FF2B5EF4-FFF2-40B4-BE49-F238E27FC236}">
                <a16:creationId xmlns:a16="http://schemas.microsoft.com/office/drawing/2014/main" id="{25E8F04E-5098-ABBB-C57E-9741238733A0}"/>
              </a:ext>
            </a:extLst>
          </p:cNvPr>
          <p:cNvSpPr/>
          <p:nvPr/>
        </p:nvSpPr>
        <p:spPr>
          <a:xfrm rot="5400000">
            <a:off x="4066842" y="3053838"/>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extLst>
              <a:ext uri="{FF2B5EF4-FFF2-40B4-BE49-F238E27FC236}">
                <a16:creationId xmlns:a16="http://schemas.microsoft.com/office/drawing/2014/main" id="{AC5219B4-6662-6589-45AB-C5BC15B1C421}"/>
              </a:ext>
            </a:extLst>
          </p:cNvPr>
          <p:cNvSpPr/>
          <p:nvPr/>
        </p:nvSpPr>
        <p:spPr>
          <a:xfrm>
            <a:off x="777620" y="4173792"/>
            <a:ext cx="296038" cy="186345"/>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四角形: 角を丸くする 25">
            <a:extLst>
              <a:ext uri="{FF2B5EF4-FFF2-40B4-BE49-F238E27FC236}">
                <a16:creationId xmlns:a16="http://schemas.microsoft.com/office/drawing/2014/main" id="{4DD8FA20-244D-1F16-C173-8D001D083295}"/>
              </a:ext>
            </a:extLst>
          </p:cNvPr>
          <p:cNvSpPr/>
          <p:nvPr/>
        </p:nvSpPr>
        <p:spPr>
          <a:xfrm>
            <a:off x="2938209" y="2637621"/>
            <a:ext cx="208852" cy="158920"/>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四角形: 角を丸くする 27">
            <a:extLst>
              <a:ext uri="{FF2B5EF4-FFF2-40B4-BE49-F238E27FC236}">
                <a16:creationId xmlns:a16="http://schemas.microsoft.com/office/drawing/2014/main" id="{25A74166-3358-8C54-0DF9-8EAB827D6ED8}"/>
              </a:ext>
            </a:extLst>
          </p:cNvPr>
          <p:cNvSpPr/>
          <p:nvPr/>
        </p:nvSpPr>
        <p:spPr>
          <a:xfrm>
            <a:off x="4767178" y="2527300"/>
            <a:ext cx="1397171" cy="332019"/>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正方形/長方形 38">
            <a:extLst>
              <a:ext uri="{FF2B5EF4-FFF2-40B4-BE49-F238E27FC236}">
                <a16:creationId xmlns:a16="http://schemas.microsoft.com/office/drawing/2014/main" id="{A47990EF-5032-D9F8-789D-E3E594FD77CA}"/>
              </a:ext>
            </a:extLst>
          </p:cNvPr>
          <p:cNvSpPr/>
          <p:nvPr/>
        </p:nvSpPr>
        <p:spPr>
          <a:xfrm>
            <a:off x="549000" y="4802748"/>
            <a:ext cx="5760000" cy="4493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en-US" altLang="ja-JP" sz="1100" dirty="0">
              <a:solidFill>
                <a:schemeClr val="tx1"/>
              </a:solidFill>
            </a:endParaRPr>
          </a:p>
          <a:p>
            <a:pPr algn="ctr"/>
            <a:r>
              <a:rPr kumimoji="1" lang="ja-JP" altLang="en-US" sz="1100" dirty="0">
                <a:solidFill>
                  <a:schemeClr val="tx1"/>
                </a:solidFill>
              </a:rPr>
              <a:t>表示されたカレンダー上で、スケジュールおよび実績を確認することができます。</a:t>
            </a:r>
            <a:br>
              <a:rPr kumimoji="1" lang="en-US" altLang="ja-JP" sz="1100" dirty="0">
                <a:solidFill>
                  <a:schemeClr val="tx1"/>
                </a:solidFill>
              </a:rPr>
            </a:br>
            <a:endParaRPr kumimoji="1" lang="en-US" altLang="ja-JP" sz="1100" dirty="0">
              <a:solidFill>
                <a:schemeClr val="tx1"/>
              </a:solidFill>
            </a:endParaRPr>
          </a:p>
          <a:p>
            <a:pPr marL="180000"/>
            <a:r>
              <a:rPr lang="ja-JP" altLang="en-US" sz="1100" b="0" i="0" dirty="0">
                <a:solidFill>
                  <a:srgbClr val="00CC00"/>
                </a:solidFill>
                <a:effectLst/>
                <a:latin typeface="Noto Sans JP"/>
              </a:rPr>
              <a:t>●</a:t>
            </a:r>
            <a:r>
              <a:rPr lang="ja-JP" altLang="en-US" sz="1100" b="0" i="0" dirty="0">
                <a:solidFill>
                  <a:srgbClr val="333333"/>
                </a:solidFill>
                <a:effectLst/>
                <a:latin typeface="Noto Sans JP"/>
              </a:rPr>
              <a:t>スケジュールが登録されている・スケジュール申請中である</a:t>
            </a:r>
            <a:br>
              <a:rPr lang="ja-JP" altLang="en-US" sz="1100" dirty="0"/>
            </a:br>
            <a:r>
              <a:rPr lang="ja-JP" altLang="en-US" sz="1100" b="0" i="0" dirty="0">
                <a:solidFill>
                  <a:srgbClr val="FFFF00"/>
                </a:solidFill>
                <a:effectLst/>
                <a:latin typeface="Noto Sans JP"/>
              </a:rPr>
              <a:t>●</a:t>
            </a:r>
            <a:r>
              <a:rPr lang="ja-JP" altLang="en-US" sz="1100" b="0" i="0" dirty="0">
                <a:solidFill>
                  <a:srgbClr val="333333"/>
                </a:solidFill>
                <a:effectLst/>
                <a:latin typeface="Noto Sans JP"/>
              </a:rPr>
              <a:t>実績が登録されている</a:t>
            </a:r>
            <a:br>
              <a:rPr lang="ja-JP" altLang="en-US" sz="1100" dirty="0"/>
            </a:br>
            <a:r>
              <a:rPr lang="ja-JP" altLang="en-US" sz="1100" b="0" i="0" dirty="0">
                <a:solidFill>
                  <a:srgbClr val="FF0000"/>
                </a:solidFill>
                <a:effectLst/>
                <a:latin typeface="Noto Sans JP"/>
              </a:rPr>
              <a:t>●</a:t>
            </a:r>
            <a:r>
              <a:rPr lang="ja-JP" altLang="en-US" sz="1100" b="0" i="0" dirty="0">
                <a:solidFill>
                  <a:srgbClr val="333333"/>
                </a:solidFill>
                <a:effectLst/>
                <a:latin typeface="Noto Sans JP"/>
              </a:rPr>
              <a:t>実績に「欠勤」が登録されている（自動欠勤が設定されている場合）</a:t>
            </a:r>
            <a:br>
              <a:rPr lang="ja-JP" altLang="en-US" sz="1100" dirty="0"/>
            </a:br>
            <a:r>
              <a:rPr lang="ja-JP" altLang="en-US" sz="1100" b="0" i="0" dirty="0">
                <a:solidFill>
                  <a:srgbClr val="333333"/>
                </a:solidFill>
                <a:effectLst/>
                <a:latin typeface="Noto Sans JP"/>
              </a:rPr>
              <a:t>●当日に実績が登録されている</a:t>
            </a:r>
            <a:br>
              <a:rPr lang="ja-JP" altLang="en-US" sz="1100" dirty="0"/>
            </a:br>
            <a:r>
              <a:rPr lang="ja-JP" altLang="en-US" sz="1100" b="0" i="0" dirty="0">
                <a:solidFill>
                  <a:srgbClr val="FF9999"/>
                </a:solidFill>
                <a:effectLst/>
                <a:latin typeface="Noto Sans JP"/>
              </a:rPr>
              <a:t>■</a:t>
            </a:r>
            <a:r>
              <a:rPr lang="ja-JP" altLang="en-US" sz="1100" b="0" i="0" dirty="0">
                <a:solidFill>
                  <a:srgbClr val="333333"/>
                </a:solidFill>
                <a:effectLst/>
                <a:latin typeface="Noto Sans JP"/>
              </a:rPr>
              <a:t>未打刻である（自動欠勤が設定されていない場合）</a:t>
            </a:r>
            <a:endParaRPr kumimoji="1" lang="ja-JP" altLang="en-US" sz="1000" dirty="0">
              <a:solidFill>
                <a:schemeClr val="tx1"/>
              </a:solidFill>
            </a:endParaRPr>
          </a:p>
        </p:txBody>
      </p:sp>
      <p:pic>
        <p:nvPicPr>
          <p:cNvPr id="40" name="図 39">
            <a:extLst>
              <a:ext uri="{FF2B5EF4-FFF2-40B4-BE49-F238E27FC236}">
                <a16:creationId xmlns:a16="http://schemas.microsoft.com/office/drawing/2014/main" id="{9FE3FDA5-9F28-6B67-6A1F-EB4A47131623}"/>
              </a:ext>
            </a:extLst>
          </p:cNvPr>
          <p:cNvPicPr>
            <a:picLocks noChangeAspect="1"/>
          </p:cNvPicPr>
          <p:nvPr/>
        </p:nvPicPr>
        <p:blipFill>
          <a:blip r:embed="rId4"/>
          <a:srcRect/>
          <a:stretch/>
        </p:blipFill>
        <p:spPr>
          <a:xfrm>
            <a:off x="2666559" y="6415941"/>
            <a:ext cx="1520082" cy="262317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937853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B8E3D4D-3864-F8BC-A183-24F35F9D7244}"/>
              </a:ext>
            </a:extLst>
          </p:cNvPr>
          <p:cNvSpPr>
            <a:spLocks noGrp="1"/>
          </p:cNvSpPr>
          <p:nvPr>
            <p:ph type="body" sz="quarter" idx="13"/>
          </p:nvPr>
        </p:nvSpPr>
        <p:spPr>
          <a:xfrm>
            <a:off x="166434" y="9673850"/>
            <a:ext cx="1528253" cy="169277"/>
          </a:xfrm>
        </p:spPr>
        <p:txBody>
          <a:bodyPr/>
          <a:lstStyle/>
          <a:p>
            <a:r>
              <a:rPr kumimoji="1" lang="ja-JP" altLang="en-US" dirty="0"/>
              <a:t>ヘルプページは</a:t>
            </a:r>
            <a:r>
              <a:rPr kumimoji="1" lang="ja-JP" altLang="en-US" dirty="0">
                <a:hlinkClick r:id="rId2"/>
              </a:rPr>
              <a:t>こちら</a:t>
            </a:r>
            <a:endParaRPr kumimoji="1" lang="ja-JP" altLang="en-US" dirty="0"/>
          </a:p>
        </p:txBody>
      </p:sp>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a:xfrm>
            <a:off x="369000" y="288000"/>
            <a:ext cx="6120000" cy="307777"/>
          </a:xfrm>
        </p:spPr>
        <p:txBody>
          <a:bodyPr/>
          <a:lstStyle/>
          <a:p>
            <a:r>
              <a:rPr kumimoji="1" lang="en-US" altLang="ja-JP" dirty="0"/>
              <a:t>3-17 </a:t>
            </a:r>
            <a:r>
              <a:rPr kumimoji="1" lang="ja-JP" altLang="en-US" dirty="0"/>
              <a:t>休暇残数を確認する</a:t>
            </a:r>
          </a:p>
        </p:txBody>
      </p:sp>
      <p:sp>
        <p:nvSpPr>
          <p:cNvPr id="11" name="スライド番号プレースホルダー 1">
            <a:extLst>
              <a:ext uri="{FF2B5EF4-FFF2-40B4-BE49-F238E27FC236}">
                <a16:creationId xmlns:a16="http://schemas.microsoft.com/office/drawing/2014/main" id="{035F7967-103B-8B27-902B-0BD450E070E3}"/>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52</a:t>
            </a:fld>
            <a:endParaRPr lang="ja-JP" altLang="en-US" dirty="0"/>
          </a:p>
        </p:txBody>
      </p:sp>
      <p:grpSp>
        <p:nvGrpSpPr>
          <p:cNvPr id="13" name="グループ化 12">
            <a:extLst>
              <a:ext uri="{FF2B5EF4-FFF2-40B4-BE49-F238E27FC236}">
                <a16:creationId xmlns:a16="http://schemas.microsoft.com/office/drawing/2014/main" id="{C5C6570D-7E65-6634-73DA-CE155A87283F}"/>
              </a:ext>
            </a:extLst>
          </p:cNvPr>
          <p:cNvGrpSpPr/>
          <p:nvPr/>
        </p:nvGrpSpPr>
        <p:grpSpPr>
          <a:xfrm>
            <a:off x="369000" y="950400"/>
            <a:ext cx="6120000" cy="3923853"/>
            <a:chOff x="369000" y="948972"/>
            <a:chExt cx="6120000" cy="3923853"/>
          </a:xfrm>
        </p:grpSpPr>
        <p:sp>
          <p:nvSpPr>
            <p:cNvPr id="21" name="四角形: 角を丸くする 20">
              <a:extLst>
                <a:ext uri="{FF2B5EF4-FFF2-40B4-BE49-F238E27FC236}">
                  <a16:creationId xmlns:a16="http://schemas.microsoft.com/office/drawing/2014/main" id="{509E0498-0FD3-9457-90BF-AEE6E40809A5}"/>
                </a:ext>
              </a:extLst>
            </p:cNvPr>
            <p:cNvSpPr/>
            <p:nvPr/>
          </p:nvSpPr>
          <p:spPr>
            <a:xfrm>
              <a:off x="369000" y="948972"/>
              <a:ext cx="6120000" cy="3923853"/>
            </a:xfrm>
            <a:prstGeom prst="roundRect">
              <a:avLst>
                <a:gd name="adj" fmla="val 1723"/>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テキスト ボックス 35">
              <a:extLst>
                <a:ext uri="{FF2B5EF4-FFF2-40B4-BE49-F238E27FC236}">
                  <a16:creationId xmlns:a16="http://schemas.microsoft.com/office/drawing/2014/main" id="{FA17C623-8AB9-7C7B-C22C-2EE80BA466F7}"/>
                </a:ext>
              </a:extLst>
            </p:cNvPr>
            <p:cNvSpPr txBox="1"/>
            <p:nvPr/>
          </p:nvSpPr>
          <p:spPr>
            <a:xfrm>
              <a:off x="369000" y="1080000"/>
              <a:ext cx="6120000" cy="261610"/>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メニューマークから</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休日・休暇残日数</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をタップし、詳細を確認します。</a:t>
              </a:r>
            </a:p>
          </p:txBody>
        </p:sp>
        <p:sp>
          <p:nvSpPr>
            <p:cNvPr id="37" name="テキスト ボックス 36">
              <a:extLst>
                <a:ext uri="{FF2B5EF4-FFF2-40B4-BE49-F238E27FC236}">
                  <a16:creationId xmlns:a16="http://schemas.microsoft.com/office/drawing/2014/main" id="{E0338310-5CF5-6378-7461-5E95D6246729}"/>
                </a:ext>
              </a:extLst>
            </p:cNvPr>
            <p:cNvSpPr txBox="1"/>
            <p:nvPr/>
          </p:nvSpPr>
          <p:spPr>
            <a:xfrm>
              <a:off x="465250" y="1031282"/>
              <a:ext cx="717374" cy="400110"/>
            </a:xfrm>
            <a:prstGeom prst="rect">
              <a:avLst/>
            </a:prstGeom>
            <a:noFill/>
          </p:spPr>
          <p:txBody>
            <a:bodyPr wrap="square" rtlCol="0">
              <a:spAutoFit/>
            </a:bodyPr>
            <a:lstStyle/>
            <a:p>
              <a:r>
                <a:rPr kumimoji="1" lang="en-US" altLang="ja-JP" sz="2000" b="1" dirty="0">
                  <a:ln w="25400">
                    <a:solidFill>
                      <a:srgbClr val="58A854"/>
                    </a:solidFill>
                  </a:ln>
                  <a:solidFill>
                    <a:srgbClr val="58A854"/>
                  </a:solidFill>
                  <a:latin typeface="+mj-lt"/>
                </a:rPr>
                <a:t>1</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grpSp>
      <p:pic>
        <p:nvPicPr>
          <p:cNvPr id="39" name="図 38">
            <a:extLst>
              <a:ext uri="{FF2B5EF4-FFF2-40B4-BE49-F238E27FC236}">
                <a16:creationId xmlns:a16="http://schemas.microsoft.com/office/drawing/2014/main" id="{EBBF8515-5D61-BBAB-A3F9-2AD9411B3B5E}"/>
              </a:ext>
            </a:extLst>
          </p:cNvPr>
          <p:cNvPicPr>
            <a:picLocks noChangeAspect="1"/>
          </p:cNvPicPr>
          <p:nvPr/>
        </p:nvPicPr>
        <p:blipFill>
          <a:blip r:embed="rId3"/>
          <a:srcRect/>
          <a:stretch/>
        </p:blipFill>
        <p:spPr>
          <a:xfrm>
            <a:off x="692547" y="1955823"/>
            <a:ext cx="1390711" cy="2409046"/>
          </a:xfrm>
          <a:prstGeom prst="rect">
            <a:avLst/>
          </a:prstGeom>
          <a:effectLst>
            <a:outerShdw blurRad="63500" sx="102000" sy="102000" algn="ctr" rotWithShape="0">
              <a:prstClr val="black">
                <a:alpha val="40000"/>
              </a:prstClr>
            </a:outerShdw>
          </a:effectLst>
        </p:spPr>
      </p:pic>
      <p:pic>
        <p:nvPicPr>
          <p:cNvPr id="40" name="図 39">
            <a:extLst>
              <a:ext uri="{FF2B5EF4-FFF2-40B4-BE49-F238E27FC236}">
                <a16:creationId xmlns:a16="http://schemas.microsoft.com/office/drawing/2014/main" id="{AFE00909-B16B-9B73-8026-83C986F026CA}"/>
              </a:ext>
            </a:extLst>
          </p:cNvPr>
          <p:cNvPicPr>
            <a:picLocks noChangeAspect="1"/>
          </p:cNvPicPr>
          <p:nvPr/>
        </p:nvPicPr>
        <p:blipFill>
          <a:blip r:embed="rId4"/>
          <a:srcRect/>
          <a:stretch/>
        </p:blipFill>
        <p:spPr>
          <a:xfrm>
            <a:off x="2734211" y="1960405"/>
            <a:ext cx="1384778" cy="2399878"/>
          </a:xfrm>
          <a:prstGeom prst="rect">
            <a:avLst/>
          </a:prstGeom>
          <a:effectLst>
            <a:outerShdw blurRad="63500" sx="102000" sy="102000" algn="ctr" rotWithShape="0">
              <a:prstClr val="black">
                <a:alpha val="40000"/>
              </a:prstClr>
            </a:outerShdw>
          </a:effectLst>
        </p:spPr>
      </p:pic>
      <p:pic>
        <p:nvPicPr>
          <p:cNvPr id="41" name="図 40">
            <a:extLst>
              <a:ext uri="{FF2B5EF4-FFF2-40B4-BE49-F238E27FC236}">
                <a16:creationId xmlns:a16="http://schemas.microsoft.com/office/drawing/2014/main" id="{89FC4A6A-FB5D-E4D6-DFCF-2F69A95B4E1D}"/>
              </a:ext>
            </a:extLst>
          </p:cNvPr>
          <p:cNvPicPr>
            <a:picLocks noChangeAspect="1"/>
          </p:cNvPicPr>
          <p:nvPr/>
        </p:nvPicPr>
        <p:blipFill>
          <a:blip r:embed="rId5"/>
          <a:srcRect/>
          <a:stretch/>
        </p:blipFill>
        <p:spPr>
          <a:xfrm>
            <a:off x="4768955" y="1954534"/>
            <a:ext cx="1397487" cy="2411621"/>
          </a:xfrm>
          <a:prstGeom prst="rect">
            <a:avLst/>
          </a:prstGeom>
          <a:effectLst>
            <a:outerShdw blurRad="63500" sx="102000" sy="102000" algn="ctr" rotWithShape="0">
              <a:prstClr val="black">
                <a:alpha val="40000"/>
              </a:prstClr>
            </a:outerShdw>
          </a:effectLst>
        </p:spPr>
      </p:pic>
      <p:sp>
        <p:nvSpPr>
          <p:cNvPr id="42" name="二等辺三角形 41">
            <a:extLst>
              <a:ext uri="{FF2B5EF4-FFF2-40B4-BE49-F238E27FC236}">
                <a16:creationId xmlns:a16="http://schemas.microsoft.com/office/drawing/2014/main" id="{D6AF3217-290E-EBFF-3C02-8C0404EDEFA5}"/>
              </a:ext>
            </a:extLst>
          </p:cNvPr>
          <p:cNvSpPr/>
          <p:nvPr/>
        </p:nvSpPr>
        <p:spPr>
          <a:xfrm rot="5400000">
            <a:off x="2024607" y="3046290"/>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二等辺三角形 42">
            <a:extLst>
              <a:ext uri="{FF2B5EF4-FFF2-40B4-BE49-F238E27FC236}">
                <a16:creationId xmlns:a16="http://schemas.microsoft.com/office/drawing/2014/main" id="{FBB3349A-2E29-6D51-1CE1-C4EABEC003C2}"/>
              </a:ext>
            </a:extLst>
          </p:cNvPr>
          <p:cNvSpPr/>
          <p:nvPr/>
        </p:nvSpPr>
        <p:spPr>
          <a:xfrm rot="5400000">
            <a:off x="4066842" y="3053984"/>
            <a:ext cx="852874" cy="20678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四角形: 角を丸くする 43">
            <a:extLst>
              <a:ext uri="{FF2B5EF4-FFF2-40B4-BE49-F238E27FC236}">
                <a16:creationId xmlns:a16="http://schemas.microsoft.com/office/drawing/2014/main" id="{910A9161-03BE-0A59-4E15-E93CFB0192F5}"/>
              </a:ext>
            </a:extLst>
          </p:cNvPr>
          <p:cNvSpPr/>
          <p:nvPr/>
        </p:nvSpPr>
        <p:spPr>
          <a:xfrm>
            <a:off x="675918" y="1941856"/>
            <a:ext cx="237385" cy="165504"/>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四角形: 角を丸くする 44">
            <a:extLst>
              <a:ext uri="{FF2B5EF4-FFF2-40B4-BE49-F238E27FC236}">
                <a16:creationId xmlns:a16="http://schemas.microsoft.com/office/drawing/2014/main" id="{34F9BEEE-6387-79AA-5636-B0AE3A0BD96F}"/>
              </a:ext>
            </a:extLst>
          </p:cNvPr>
          <p:cNvSpPr/>
          <p:nvPr/>
        </p:nvSpPr>
        <p:spPr>
          <a:xfrm>
            <a:off x="2722109" y="2705729"/>
            <a:ext cx="1158025" cy="164618"/>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四角形: 角を丸くする 45">
            <a:extLst>
              <a:ext uri="{FF2B5EF4-FFF2-40B4-BE49-F238E27FC236}">
                <a16:creationId xmlns:a16="http://schemas.microsoft.com/office/drawing/2014/main" id="{F0F77196-E6D5-8F31-9E3E-42D77CBBC0DD}"/>
              </a:ext>
            </a:extLst>
          </p:cNvPr>
          <p:cNvSpPr/>
          <p:nvPr/>
        </p:nvSpPr>
        <p:spPr>
          <a:xfrm>
            <a:off x="4757753" y="2114291"/>
            <a:ext cx="1401037" cy="608954"/>
          </a:xfrm>
          <a:prstGeom prst="roundRect">
            <a:avLst>
              <a:gd name="adj" fmla="val 7193"/>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8695692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58A854"/>
        </a:solidFill>
        <a:effectLst/>
      </p:bgPr>
    </p:bg>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55C94775-F5E5-2468-6976-CB80C2044F4D}"/>
              </a:ext>
            </a:extLst>
          </p:cNvPr>
          <p:cNvSpPr/>
          <p:nvPr/>
        </p:nvSpPr>
        <p:spPr>
          <a:xfrm>
            <a:off x="406400" y="957943"/>
            <a:ext cx="6045200" cy="8462282"/>
          </a:xfrm>
          <a:prstGeom prst="roundRect">
            <a:avLst>
              <a:gd name="adj" fmla="val 79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楕円 6">
            <a:extLst>
              <a:ext uri="{FF2B5EF4-FFF2-40B4-BE49-F238E27FC236}">
                <a16:creationId xmlns:a16="http://schemas.microsoft.com/office/drawing/2014/main" id="{BF9095CA-206E-BFB6-C368-C3A817D5EFE3}"/>
              </a:ext>
            </a:extLst>
          </p:cNvPr>
          <p:cNvSpPr/>
          <p:nvPr/>
        </p:nvSpPr>
        <p:spPr>
          <a:xfrm>
            <a:off x="2708999" y="237943"/>
            <a:ext cx="1440000" cy="1440000"/>
          </a:xfrm>
          <a:prstGeom prst="ellipse">
            <a:avLst/>
          </a:prstGeom>
          <a:solidFill>
            <a:srgbClr val="58A854"/>
          </a:solidFill>
          <a:ln w="114300">
            <a:solidFill>
              <a:srgbClr val="58A85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kumimoji="1" lang="en-US" altLang="ja-JP" sz="6600" b="1" dirty="0">
                <a:ln w="25400">
                  <a:solidFill>
                    <a:schemeClr val="bg1"/>
                  </a:solidFill>
                </a:ln>
              </a:rPr>
              <a:t>4</a:t>
            </a:r>
            <a:endParaRPr kumimoji="1" lang="ja-JP" altLang="en-US" sz="6600" b="1" dirty="0">
              <a:ln w="25400">
                <a:solidFill>
                  <a:schemeClr val="bg1"/>
                </a:solidFill>
              </a:ln>
            </a:endParaRPr>
          </a:p>
        </p:txBody>
      </p:sp>
      <p:sp>
        <p:nvSpPr>
          <p:cNvPr id="10" name="テキスト ボックス 9">
            <a:extLst>
              <a:ext uri="{FF2B5EF4-FFF2-40B4-BE49-F238E27FC236}">
                <a16:creationId xmlns:a16="http://schemas.microsoft.com/office/drawing/2014/main" id="{D27A3F52-0D91-9530-7B04-C2C4684E509C}"/>
              </a:ext>
            </a:extLst>
          </p:cNvPr>
          <p:cNvSpPr txBox="1"/>
          <p:nvPr/>
        </p:nvSpPr>
        <p:spPr>
          <a:xfrm>
            <a:off x="639000" y="4356886"/>
            <a:ext cx="5956872" cy="523220"/>
          </a:xfrm>
          <a:prstGeom prst="rect">
            <a:avLst/>
          </a:prstGeom>
          <a:noFill/>
        </p:spPr>
        <p:txBody>
          <a:bodyPr wrap="square">
            <a:spAutoFit/>
          </a:bodyPr>
          <a:lstStyle/>
          <a:p>
            <a:pPr marL="0" lvl="0" indent="0" rtl="0">
              <a:lnSpc>
                <a:spcPct val="100000"/>
              </a:lnSpc>
              <a:spcBef>
                <a:spcPts val="0"/>
              </a:spcBef>
              <a:spcAft>
                <a:spcPts val="0"/>
              </a:spcAft>
              <a:buClr>
                <a:srgbClr val="3F3F3F"/>
              </a:buClr>
              <a:buSzPts val="1800"/>
              <a:buNone/>
            </a:pPr>
            <a:r>
              <a:rPr lang="ja-JP" altLang="en-US" sz="2800" b="1" dirty="0">
                <a:ln w="12700">
                  <a:solidFill>
                    <a:srgbClr val="58A854"/>
                  </a:solidFill>
                </a:ln>
                <a:solidFill>
                  <a:srgbClr val="58A854"/>
                </a:solidFill>
                <a:latin typeface="HG丸ｺﾞｼｯｸM-PRO" panose="020F0600000000000000" pitchFamily="50" charset="-128"/>
                <a:ea typeface="HG丸ｺﾞｼｯｸM-PRO" panose="020F0600000000000000" pitchFamily="50" charset="-128"/>
              </a:rPr>
              <a:t>従業員画面操作｜</a:t>
            </a:r>
            <a:r>
              <a:rPr lang="ja-JP" altLang="en-US" sz="2400" b="1" dirty="0">
                <a:ln w="12700">
                  <a:solidFill>
                    <a:srgbClr val="58A854"/>
                  </a:solidFill>
                </a:ln>
                <a:solidFill>
                  <a:srgbClr val="58A854"/>
                </a:solidFill>
                <a:latin typeface="HG丸ｺﾞｼｯｸM-PRO" panose="020F0600000000000000" pitchFamily="50" charset="-128"/>
                <a:ea typeface="HG丸ｺﾞｼｯｸM-PRO" panose="020F0600000000000000" pitchFamily="50" charset="-128"/>
              </a:rPr>
              <a:t>タブレットアプリ</a:t>
            </a:r>
            <a:endParaRPr lang="en-US" altLang="ja-JP" sz="2800" b="1" dirty="0">
              <a:ln w="12700">
                <a:solidFill>
                  <a:srgbClr val="58A854"/>
                </a:solidFill>
              </a:ln>
              <a:solidFill>
                <a:srgbClr val="58A854"/>
              </a:solidFill>
              <a:latin typeface="HG丸ｺﾞｼｯｸM-PRO" panose="020F0600000000000000" pitchFamily="50" charset="-128"/>
              <a:ea typeface="HG丸ｺﾞｼｯｸM-PRO" panose="020F0600000000000000" pitchFamily="50" charset="-128"/>
            </a:endParaRPr>
          </a:p>
        </p:txBody>
      </p:sp>
      <p:sp>
        <p:nvSpPr>
          <p:cNvPr id="4" name="テキスト ボックス 3">
            <a:extLst>
              <a:ext uri="{FF2B5EF4-FFF2-40B4-BE49-F238E27FC236}">
                <a16:creationId xmlns:a16="http://schemas.microsoft.com/office/drawing/2014/main" id="{410F1B84-C162-49B7-DE4A-0E1AB54CF5B9}"/>
              </a:ext>
            </a:extLst>
          </p:cNvPr>
          <p:cNvSpPr txBox="1"/>
          <p:nvPr/>
        </p:nvSpPr>
        <p:spPr>
          <a:xfrm>
            <a:off x="639000" y="5197704"/>
            <a:ext cx="5580000" cy="307777"/>
          </a:xfrm>
          <a:prstGeom prst="rect">
            <a:avLst/>
          </a:prstGeom>
          <a:noFill/>
        </p:spPr>
        <p:txBody>
          <a:bodyPr wrap="square" rtlCol="0">
            <a:spAutoFit/>
          </a:bodyPr>
          <a:lstStyle/>
          <a:p>
            <a:pPr marL="0" lvl="0" indent="0" rtl="0">
              <a:lnSpc>
                <a:spcPct val="100000"/>
              </a:lnSpc>
              <a:spcBef>
                <a:spcPts val="0"/>
              </a:spcBef>
              <a:spcAft>
                <a:spcPts val="0"/>
              </a:spcAft>
              <a:buClr>
                <a:srgbClr val="3F3F3F"/>
              </a:buClr>
              <a:buSzPts val="1800"/>
              <a:buNone/>
            </a:pPr>
            <a:r>
              <a:rPr lang="ja-JP" altLang="en-US" dirty="0">
                <a:solidFill>
                  <a:schemeClr val="tx1"/>
                </a:solidFill>
                <a:latin typeface="HG丸ｺﾞｼｯｸM-PRO" panose="020F0600000000000000" pitchFamily="50" charset="-128"/>
                <a:ea typeface="HG丸ｺﾞｼｯｸM-PRO" panose="020F0600000000000000" pitchFamily="50" charset="-128"/>
              </a:rPr>
              <a:t>本章ではタブレットアプリでの従業員操作に関して説明いたします。</a:t>
            </a:r>
          </a:p>
        </p:txBody>
      </p:sp>
      <p:sp>
        <p:nvSpPr>
          <p:cNvPr id="9" name="四角形: 角を丸くする 8">
            <a:extLst>
              <a:ext uri="{FF2B5EF4-FFF2-40B4-BE49-F238E27FC236}">
                <a16:creationId xmlns:a16="http://schemas.microsoft.com/office/drawing/2014/main" id="{03439740-0BF1-F41E-1C88-3EB6E57CC2CD}"/>
              </a:ext>
            </a:extLst>
          </p:cNvPr>
          <p:cNvSpPr/>
          <p:nvPr/>
        </p:nvSpPr>
        <p:spPr>
          <a:xfrm>
            <a:off x="729000" y="5026423"/>
            <a:ext cx="5400000" cy="45719"/>
          </a:xfrm>
          <a:prstGeom prst="roundRect">
            <a:avLst>
              <a:gd name="adj" fmla="val 50000"/>
            </a:avLst>
          </a:prstGeom>
          <a:solidFill>
            <a:srgbClr val="58A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8541132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B8E3D4D-3864-F8BC-A183-24F35F9D7244}"/>
              </a:ext>
            </a:extLst>
          </p:cNvPr>
          <p:cNvSpPr>
            <a:spLocks noGrp="1"/>
          </p:cNvSpPr>
          <p:nvPr>
            <p:ph type="body" sz="quarter" idx="13"/>
          </p:nvPr>
        </p:nvSpPr>
        <p:spPr>
          <a:xfrm>
            <a:off x="166434" y="9673850"/>
            <a:ext cx="1493923" cy="169277"/>
          </a:xfrm>
        </p:spPr>
        <p:txBody>
          <a:bodyPr/>
          <a:lstStyle/>
          <a:p>
            <a:r>
              <a:rPr kumimoji="1" lang="ja-JP" altLang="en-US" dirty="0"/>
              <a:t>ヘルプぺージは</a:t>
            </a:r>
            <a:r>
              <a:rPr kumimoji="1" lang="ja-JP" altLang="en-US" dirty="0">
                <a:hlinkClick r:id="rId2"/>
              </a:rPr>
              <a:t>こちら</a:t>
            </a:r>
            <a:endParaRPr kumimoji="1" lang="ja-JP" altLang="en-US" dirty="0"/>
          </a:p>
        </p:txBody>
      </p:sp>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p:txBody>
          <a:bodyPr/>
          <a:lstStyle/>
          <a:p>
            <a:r>
              <a:rPr kumimoji="1" lang="en-US" altLang="ja-JP" dirty="0"/>
              <a:t>4-1 </a:t>
            </a:r>
            <a:r>
              <a:rPr kumimoji="1" lang="ja-JP" altLang="en-US" dirty="0"/>
              <a:t>タブレットアプリのダウンロードを行う</a:t>
            </a:r>
          </a:p>
        </p:txBody>
      </p:sp>
      <p:sp>
        <p:nvSpPr>
          <p:cNvPr id="18" name="スライド番号プレースホルダー 1">
            <a:extLst>
              <a:ext uri="{FF2B5EF4-FFF2-40B4-BE49-F238E27FC236}">
                <a16:creationId xmlns:a16="http://schemas.microsoft.com/office/drawing/2014/main" id="{77024B58-9AB0-EDDC-6B63-604F0E538146}"/>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54</a:t>
            </a:fld>
            <a:endParaRPr lang="ja-JP" altLang="en-US" dirty="0"/>
          </a:p>
        </p:txBody>
      </p:sp>
      <p:grpSp>
        <p:nvGrpSpPr>
          <p:cNvPr id="5" name="グループ化 4">
            <a:extLst>
              <a:ext uri="{FF2B5EF4-FFF2-40B4-BE49-F238E27FC236}">
                <a16:creationId xmlns:a16="http://schemas.microsoft.com/office/drawing/2014/main" id="{2387C2EC-4A54-0A4A-F162-E20CE9CC902C}"/>
              </a:ext>
            </a:extLst>
          </p:cNvPr>
          <p:cNvGrpSpPr/>
          <p:nvPr/>
        </p:nvGrpSpPr>
        <p:grpSpPr>
          <a:xfrm>
            <a:off x="369000" y="948974"/>
            <a:ext cx="6120000" cy="7639840"/>
            <a:chOff x="369000" y="948974"/>
            <a:chExt cx="6120000" cy="7639840"/>
          </a:xfrm>
        </p:grpSpPr>
        <p:sp>
          <p:nvSpPr>
            <p:cNvPr id="8" name="四角形: 角を丸くする 7">
              <a:extLst>
                <a:ext uri="{FF2B5EF4-FFF2-40B4-BE49-F238E27FC236}">
                  <a16:creationId xmlns:a16="http://schemas.microsoft.com/office/drawing/2014/main" id="{58596C40-4664-216D-E824-A00845CFBB5B}"/>
                </a:ext>
              </a:extLst>
            </p:cNvPr>
            <p:cNvSpPr/>
            <p:nvPr/>
          </p:nvSpPr>
          <p:spPr>
            <a:xfrm>
              <a:off x="369000" y="948974"/>
              <a:ext cx="6120000" cy="7639840"/>
            </a:xfrm>
            <a:prstGeom prst="roundRect">
              <a:avLst>
                <a:gd name="adj" fmla="val 166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F0A53713-7DCC-1626-265F-787A98372001}"/>
                </a:ext>
              </a:extLst>
            </p:cNvPr>
            <p:cNvSpPr txBox="1"/>
            <p:nvPr/>
          </p:nvSpPr>
          <p:spPr>
            <a:xfrm>
              <a:off x="369000" y="1080000"/>
              <a:ext cx="6120000" cy="600164"/>
            </a:xfrm>
            <a:prstGeom prst="rect">
              <a:avLst/>
            </a:prstGeom>
            <a:noFill/>
          </p:spPr>
          <p:txBody>
            <a:bodyPr wrap="square" rtlCol="0">
              <a:spAutoFit/>
            </a:bodyPr>
            <a:lstStyle/>
            <a:p>
              <a:pPr marL="540000"/>
              <a:r>
                <a:rPr lang="ja-JP" altLang="en-US" sz="11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各アプリ検索画面で「ジンジャー勤怠」と検索します</a:t>
              </a:r>
              <a:r>
                <a:rPr lang="ja-JP" altLang="en-US" sz="1100" dirty="0">
                  <a:solidFill>
                    <a:schemeClr val="tx1"/>
                  </a:solidFill>
                  <a:latin typeface="HG丸ｺﾞｼｯｸM-PRO" panose="020F0600000000000000" pitchFamily="50" charset="-128"/>
                  <a:ea typeface="HG丸ｺﾞｼｯｸM-PRO" panose="020F0600000000000000" pitchFamily="50" charset="-128"/>
                </a:rPr>
                <a:t>。</a:t>
              </a:r>
              <a:endParaRPr lang="en-US" altLang="ja-JP" sz="1100" dirty="0">
                <a:solidFill>
                  <a:schemeClr val="tx1"/>
                </a:solidFill>
                <a:latin typeface="HG丸ｺﾞｼｯｸM-PRO" panose="020F0600000000000000" pitchFamily="50" charset="-128"/>
                <a:ea typeface="HG丸ｺﾞｼｯｸM-PRO" panose="020F0600000000000000" pitchFamily="50" charset="-128"/>
              </a:endParaRPr>
            </a:p>
            <a:p>
              <a:pPr marR="0" lvl="0" algn="l" rtl="0">
                <a:lnSpc>
                  <a:spcPct val="100000"/>
                </a:lnSpc>
                <a:spcBef>
                  <a:spcPts val="0"/>
                </a:spcBef>
                <a:spcAft>
                  <a:spcPts val="0"/>
                </a:spcAft>
                <a:buClr>
                  <a:srgbClr val="3F3F3F"/>
                </a:buClr>
                <a:buSzPct val="100000"/>
              </a:pPr>
              <a:r>
                <a:rPr lang="ja-JP" altLang="en-US" sz="11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　　　　</a:t>
              </a:r>
              <a:r>
                <a:rPr lang="en-US" altLang="ja-JP" sz="1100" dirty="0">
                  <a:solidFill>
                    <a:schemeClr val="tx1"/>
                  </a:solidFill>
                  <a:latin typeface="HG丸ｺﾞｼｯｸM-PRO" panose="020F0600000000000000" pitchFamily="50" charset="-128"/>
                  <a:ea typeface="HG丸ｺﾞｼｯｸM-PRO" panose="020F0600000000000000" pitchFamily="50" charset="-128"/>
                </a:rPr>
                <a:t>iPad</a:t>
              </a:r>
              <a:r>
                <a:rPr lang="ja-JP" altLang="en-US" sz="1100" dirty="0">
                  <a:solidFill>
                    <a:schemeClr val="tx1"/>
                  </a:solidFill>
                  <a:latin typeface="HG丸ｺﾞｼｯｸM-PRO" panose="020F0600000000000000" pitchFamily="50" charset="-128"/>
                  <a:ea typeface="HG丸ｺﾞｼｯｸM-PRO" panose="020F0600000000000000" pitchFamily="50" charset="-128"/>
                </a:rPr>
                <a:t>：</a:t>
              </a:r>
              <a:r>
                <a:rPr lang="en-US" altLang="ja-JP" sz="1100" dirty="0">
                  <a:solidFill>
                    <a:schemeClr val="tx1"/>
                  </a:solidFill>
                  <a:latin typeface="HG丸ｺﾞｼｯｸM-PRO" panose="020F0600000000000000" pitchFamily="50" charset="-128"/>
                  <a:ea typeface="HG丸ｺﾞｼｯｸM-PRO" panose="020F0600000000000000" pitchFamily="50" charset="-128"/>
                </a:rPr>
                <a:t>App store</a:t>
              </a:r>
              <a:r>
                <a:rPr lang="ja-JP" altLang="en-US" sz="1100" dirty="0">
                  <a:solidFill>
                    <a:schemeClr val="tx1"/>
                  </a:solidFill>
                  <a:latin typeface="HG丸ｺﾞｼｯｸM-PRO" panose="020F0600000000000000" pitchFamily="50" charset="-128"/>
                  <a:ea typeface="HG丸ｺﾞｼｯｸM-PRO" panose="020F0600000000000000" pitchFamily="50" charset="-128"/>
                </a:rPr>
                <a:t>　</a:t>
              </a:r>
              <a:r>
                <a:rPr lang="en-US" altLang="ja-JP" sz="1100" dirty="0">
                  <a:solidFill>
                    <a:schemeClr val="tx1"/>
                  </a:solidFill>
                  <a:latin typeface="HG丸ｺﾞｼｯｸM-PRO" panose="020F0600000000000000" pitchFamily="50" charset="-128"/>
                  <a:ea typeface="HG丸ｺﾞｼｯｸM-PRO" panose="020F0600000000000000" pitchFamily="50" charset="-128"/>
                </a:rPr>
                <a:t>Android</a:t>
              </a:r>
              <a:r>
                <a:rPr lang="ja-JP" altLang="en-US" sz="1100" dirty="0">
                  <a:solidFill>
                    <a:schemeClr val="tx1"/>
                  </a:solidFill>
                  <a:latin typeface="HG丸ｺﾞｼｯｸM-PRO" panose="020F0600000000000000" pitchFamily="50" charset="-128"/>
                  <a:ea typeface="HG丸ｺﾞｼｯｸM-PRO" panose="020F0600000000000000" pitchFamily="50" charset="-128"/>
                </a:rPr>
                <a:t>：</a:t>
              </a:r>
              <a:r>
                <a:rPr lang="en-US" altLang="ja-JP" sz="1100" dirty="0" err="1">
                  <a:solidFill>
                    <a:schemeClr val="tx1"/>
                  </a:solidFill>
                  <a:latin typeface="HG丸ｺﾞｼｯｸM-PRO" panose="020F0600000000000000" pitchFamily="50" charset="-128"/>
                  <a:ea typeface="HG丸ｺﾞｼｯｸM-PRO" panose="020F0600000000000000" pitchFamily="50" charset="-128"/>
                </a:rPr>
                <a:t>GooglePlay</a:t>
              </a:r>
              <a:endParaRPr lang="en-US" altLang="ja-JP" sz="11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20" name="テキスト ボックス 19">
              <a:extLst>
                <a:ext uri="{FF2B5EF4-FFF2-40B4-BE49-F238E27FC236}">
                  <a16:creationId xmlns:a16="http://schemas.microsoft.com/office/drawing/2014/main" id="{02166D3E-0438-A482-DCCC-09B22B5DBC3C}"/>
                </a:ext>
              </a:extLst>
            </p:cNvPr>
            <p:cNvSpPr txBox="1"/>
            <p:nvPr/>
          </p:nvSpPr>
          <p:spPr>
            <a:xfrm>
              <a:off x="465250" y="1031282"/>
              <a:ext cx="717374" cy="400110"/>
            </a:xfrm>
            <a:prstGeom prst="rect">
              <a:avLst/>
            </a:prstGeom>
            <a:noFill/>
          </p:spPr>
          <p:txBody>
            <a:bodyPr wrap="square" rtlCol="0">
              <a:spAutoFit/>
            </a:bodyPr>
            <a:lstStyle/>
            <a:p>
              <a:r>
                <a:rPr kumimoji="1" lang="en-US" altLang="ja-JP" sz="2000" b="1" dirty="0">
                  <a:ln w="25400">
                    <a:solidFill>
                      <a:srgbClr val="58A854"/>
                    </a:solidFill>
                  </a:ln>
                  <a:solidFill>
                    <a:srgbClr val="58A854"/>
                  </a:solidFill>
                  <a:latin typeface="+mj-lt"/>
                </a:rPr>
                <a:t>1</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grpSp>
      <p:sp>
        <p:nvSpPr>
          <p:cNvPr id="32" name="テキスト ボックス 31">
            <a:extLst>
              <a:ext uri="{FF2B5EF4-FFF2-40B4-BE49-F238E27FC236}">
                <a16:creationId xmlns:a16="http://schemas.microsoft.com/office/drawing/2014/main" id="{767BB0F9-463B-F330-F1BE-DE9AD1BF44CE}"/>
              </a:ext>
            </a:extLst>
          </p:cNvPr>
          <p:cNvSpPr txBox="1"/>
          <p:nvPr/>
        </p:nvSpPr>
        <p:spPr>
          <a:xfrm>
            <a:off x="369000" y="4394700"/>
            <a:ext cx="6120000" cy="261610"/>
          </a:xfrm>
          <a:prstGeom prst="rect">
            <a:avLst/>
          </a:prstGeom>
          <a:noFill/>
        </p:spPr>
        <p:txBody>
          <a:bodyPr wrap="square" rtlCol="0">
            <a:spAutoFit/>
          </a:bodyPr>
          <a:lstStyle/>
          <a:p>
            <a:pPr marL="540000"/>
            <a:r>
              <a:rPr lang="en-US" altLang="ja-JP" sz="11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 QR</a:t>
            </a:r>
            <a:r>
              <a:rPr lang="ja-JP" altLang="en-US" sz="11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コードを読み取ってアプリをインストールすることもできます。</a:t>
            </a:r>
            <a:endParaRPr lang="en-US" altLang="ja-JP" sz="1100" dirty="0">
              <a:solidFill>
                <a:schemeClr val="tx1"/>
              </a:solidFill>
              <a:latin typeface="HG丸ｺﾞｼｯｸM-PRO" panose="020F0600000000000000" pitchFamily="50" charset="-128"/>
              <a:ea typeface="HG丸ｺﾞｼｯｸM-PRO" panose="020F0600000000000000" pitchFamily="50" charset="-128"/>
            </a:endParaRPr>
          </a:p>
        </p:txBody>
      </p:sp>
      <p:sp>
        <p:nvSpPr>
          <p:cNvPr id="37" name="正方形/長方形 36">
            <a:extLst>
              <a:ext uri="{FF2B5EF4-FFF2-40B4-BE49-F238E27FC236}">
                <a16:creationId xmlns:a16="http://schemas.microsoft.com/office/drawing/2014/main" id="{894CE250-20C3-3465-19D1-57ED9D603769}"/>
              </a:ext>
            </a:extLst>
          </p:cNvPr>
          <p:cNvSpPr/>
          <p:nvPr/>
        </p:nvSpPr>
        <p:spPr>
          <a:xfrm>
            <a:off x="639000" y="4803775"/>
            <a:ext cx="5580000" cy="2023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テキスト ボックス 32">
            <a:extLst>
              <a:ext uri="{FF2B5EF4-FFF2-40B4-BE49-F238E27FC236}">
                <a16:creationId xmlns:a16="http://schemas.microsoft.com/office/drawing/2014/main" id="{DCEDF364-E7D3-5BBF-87CE-E3B90D01A4FD}"/>
              </a:ext>
            </a:extLst>
          </p:cNvPr>
          <p:cNvSpPr txBox="1"/>
          <p:nvPr/>
        </p:nvSpPr>
        <p:spPr>
          <a:xfrm>
            <a:off x="1167687" y="4902905"/>
            <a:ext cx="746465" cy="261610"/>
          </a:xfrm>
          <a:prstGeom prst="rect">
            <a:avLst/>
          </a:prstGeom>
          <a:noFill/>
        </p:spPr>
        <p:txBody>
          <a:bodyPr wrap="square">
            <a:spAutoFit/>
          </a:bodyPr>
          <a:lstStyle/>
          <a:p>
            <a:r>
              <a:rPr lang="en-US" altLang="ja-JP" sz="1100" dirty="0">
                <a:solidFill>
                  <a:srgbClr val="58A854"/>
                </a:solidFill>
                <a:latin typeface="+mj-lt"/>
              </a:rPr>
              <a:t>iPad</a:t>
            </a:r>
            <a:endParaRPr lang="ja-JP" altLang="en-US" sz="1100" dirty="0">
              <a:solidFill>
                <a:srgbClr val="58A854"/>
              </a:solidFill>
              <a:latin typeface="+mj-lt"/>
            </a:endParaRPr>
          </a:p>
        </p:txBody>
      </p:sp>
      <p:pic>
        <p:nvPicPr>
          <p:cNvPr id="34" name="Picture 6">
            <a:extLst>
              <a:ext uri="{FF2B5EF4-FFF2-40B4-BE49-F238E27FC236}">
                <a16:creationId xmlns:a16="http://schemas.microsoft.com/office/drawing/2014/main" id="{3077FB15-4EF1-E59D-A2A2-C5EA06F8621E}"/>
              </a:ext>
            </a:extLst>
          </p:cNvPr>
          <p:cNvPicPr>
            <a:picLocks noChangeAspect="1" noChangeArrowheads="1"/>
          </p:cNvPicPr>
          <p:nvPr/>
        </p:nvPicPr>
        <p:blipFill>
          <a:blip r:embed="rId3"/>
          <a:srcRect t="711" b="711"/>
          <a:stretch/>
        </p:blipFill>
        <p:spPr bwMode="auto">
          <a:xfrm>
            <a:off x="1436624" y="5116945"/>
            <a:ext cx="1506803" cy="149572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a:extLst>
              <a:ext uri="{FF2B5EF4-FFF2-40B4-BE49-F238E27FC236}">
                <a16:creationId xmlns:a16="http://schemas.microsoft.com/office/drawing/2014/main" id="{55B5F85C-8218-E244-D330-B5567560CB73}"/>
              </a:ext>
            </a:extLst>
          </p:cNvPr>
          <p:cNvPicPr>
            <a:picLocks noChangeAspect="1" noChangeArrowheads="1"/>
          </p:cNvPicPr>
          <p:nvPr/>
        </p:nvPicPr>
        <p:blipFill>
          <a:blip r:embed="rId4"/>
          <a:srcRect t="8725" b="8725"/>
          <a:stretch/>
        </p:blipFill>
        <p:spPr bwMode="auto">
          <a:xfrm>
            <a:off x="3875811" y="5210863"/>
            <a:ext cx="1506803" cy="1409141"/>
          </a:xfrm>
          <a:prstGeom prst="rect">
            <a:avLst/>
          </a:prstGeom>
          <a:noFill/>
          <a:extLst>
            <a:ext uri="{909E8E84-426E-40DD-AFC4-6F175D3DCCD1}">
              <a14:hiddenFill xmlns:a14="http://schemas.microsoft.com/office/drawing/2010/main">
                <a:solidFill>
                  <a:srgbClr val="FFFFFF"/>
                </a:solidFill>
              </a14:hiddenFill>
            </a:ext>
          </a:extLst>
        </p:spPr>
      </p:pic>
      <p:sp>
        <p:nvSpPr>
          <p:cNvPr id="36" name="テキスト ボックス 35">
            <a:extLst>
              <a:ext uri="{FF2B5EF4-FFF2-40B4-BE49-F238E27FC236}">
                <a16:creationId xmlns:a16="http://schemas.microsoft.com/office/drawing/2014/main" id="{2440FC49-D8C9-DE81-65FD-A6A55719EB74}"/>
              </a:ext>
            </a:extLst>
          </p:cNvPr>
          <p:cNvSpPr txBox="1"/>
          <p:nvPr/>
        </p:nvSpPr>
        <p:spPr>
          <a:xfrm>
            <a:off x="3479800" y="4956175"/>
            <a:ext cx="989012" cy="261610"/>
          </a:xfrm>
          <a:prstGeom prst="rect">
            <a:avLst/>
          </a:prstGeom>
          <a:noFill/>
        </p:spPr>
        <p:txBody>
          <a:bodyPr wrap="square">
            <a:spAutoFit/>
          </a:bodyPr>
          <a:lstStyle/>
          <a:p>
            <a:pPr algn="ctr"/>
            <a:r>
              <a:rPr lang="en-US" altLang="ja-JP" sz="1100" dirty="0">
                <a:solidFill>
                  <a:srgbClr val="58A854"/>
                </a:solidFill>
                <a:latin typeface="+mj-lt"/>
              </a:rPr>
              <a:t>Android</a:t>
            </a:r>
            <a:endParaRPr lang="ja-JP" altLang="en-US" sz="1100" dirty="0">
              <a:solidFill>
                <a:srgbClr val="58A854"/>
              </a:solidFill>
              <a:latin typeface="+mj-lt"/>
            </a:endParaRPr>
          </a:p>
        </p:txBody>
      </p:sp>
      <p:grpSp>
        <p:nvGrpSpPr>
          <p:cNvPr id="38" name="グループ化 37">
            <a:extLst>
              <a:ext uri="{FF2B5EF4-FFF2-40B4-BE49-F238E27FC236}">
                <a16:creationId xmlns:a16="http://schemas.microsoft.com/office/drawing/2014/main" id="{DB064D3F-B6B7-50BF-9796-5A3C29A11E64}"/>
              </a:ext>
            </a:extLst>
          </p:cNvPr>
          <p:cNvGrpSpPr/>
          <p:nvPr/>
        </p:nvGrpSpPr>
        <p:grpSpPr>
          <a:xfrm>
            <a:off x="549000" y="7038573"/>
            <a:ext cx="5760000" cy="591985"/>
            <a:chOff x="189000" y="4326247"/>
            <a:chExt cx="6098820" cy="773648"/>
          </a:xfrm>
        </p:grpSpPr>
        <p:sp>
          <p:nvSpPr>
            <p:cNvPr id="39" name="四角形: 角を丸くする 38">
              <a:extLst>
                <a:ext uri="{FF2B5EF4-FFF2-40B4-BE49-F238E27FC236}">
                  <a16:creationId xmlns:a16="http://schemas.microsoft.com/office/drawing/2014/main" id="{4A4B122D-0B50-8ACA-74B3-FB601C179A6E}"/>
                </a:ext>
              </a:extLst>
            </p:cNvPr>
            <p:cNvSpPr/>
            <p:nvPr/>
          </p:nvSpPr>
          <p:spPr>
            <a:xfrm>
              <a:off x="189000" y="4432298"/>
              <a:ext cx="6098820" cy="667597"/>
            </a:xfrm>
            <a:prstGeom prst="roundRect">
              <a:avLst>
                <a:gd name="adj" fmla="val 13477"/>
              </a:avLst>
            </a:prstGeom>
            <a:solidFill>
              <a:srgbClr val="F2F2F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80000" marR="0" lvl="0" indent="0" algn="l" rtl="0">
                <a:spcBef>
                  <a:spcPts val="0"/>
                </a:spcBef>
                <a:spcAft>
                  <a:spcPts val="0"/>
                </a:spcAft>
                <a:buClr>
                  <a:srgbClr val="3B3838"/>
                </a:buClr>
                <a:buSzPts val="1100"/>
                <a:buFont typeface="Arial"/>
                <a:buNone/>
              </a:pPr>
              <a:r>
                <a:rPr kumimoji="1" lang="ja-JP" altLang="en-US" sz="1100" dirty="0">
                  <a:solidFill>
                    <a:srgbClr val="FF0000"/>
                  </a:solidFill>
                  <a:latin typeface="HG丸ｺﾞｼｯｸM-PRO" panose="020F0600000000000000" pitchFamily="50" charset="-128"/>
                  <a:ea typeface="HG丸ｺﾞｼｯｸM-PRO" panose="020F0600000000000000" pitchFamily="50" charset="-128"/>
                </a:rPr>
                <a:t>アプリのダウングレードの際には、</a:t>
              </a:r>
              <a:br>
                <a:rPr kumimoji="1" lang="en-US" altLang="ja-JP" sz="1100" dirty="0">
                  <a:solidFill>
                    <a:srgbClr val="FF0000"/>
                  </a:solidFill>
                  <a:latin typeface="HG丸ｺﾞｼｯｸM-PRO" panose="020F0600000000000000" pitchFamily="50" charset="-128"/>
                  <a:ea typeface="HG丸ｺﾞｼｯｸM-PRO" panose="020F0600000000000000" pitchFamily="50" charset="-128"/>
                </a:rPr>
              </a:br>
              <a:r>
                <a:rPr kumimoji="1" lang="ja-JP" altLang="en-US" sz="1100" dirty="0">
                  <a:solidFill>
                    <a:srgbClr val="FF0000"/>
                  </a:solidFill>
                  <a:latin typeface="HG丸ｺﾞｼｯｸM-PRO" panose="020F0600000000000000" pitchFamily="50" charset="-128"/>
                  <a:ea typeface="HG丸ｺﾞｼｯｸM-PRO" panose="020F0600000000000000" pitchFamily="50" charset="-128"/>
                </a:rPr>
                <a:t>事前に</a:t>
              </a:r>
              <a:r>
                <a:rPr kumimoji="1" lang="en-US" altLang="ja-JP" sz="1100" dirty="0">
                  <a:solidFill>
                    <a:srgbClr val="FF0000"/>
                  </a:solidFill>
                  <a:latin typeface="HG丸ｺﾞｼｯｸM-PRO" panose="020F0600000000000000" pitchFamily="50" charset="-128"/>
                  <a:ea typeface="HG丸ｺﾞｼｯｸM-PRO" panose="020F0600000000000000" pitchFamily="50" charset="-128"/>
                </a:rPr>
                <a:t>P7</a:t>
              </a:r>
              <a:r>
                <a:rPr kumimoji="1" lang="ja-JP" altLang="en-US" sz="1100" dirty="0">
                  <a:solidFill>
                    <a:srgbClr val="FF0000"/>
                  </a:solidFill>
                  <a:latin typeface="HG丸ｺﾞｼｯｸM-PRO" panose="020F0600000000000000" pitchFamily="50" charset="-128"/>
                  <a:ea typeface="HG丸ｺﾞｼｯｸM-PRO" panose="020F0600000000000000" pitchFamily="50" charset="-128"/>
                </a:rPr>
                <a:t>の「ジンジャー推奨環境」をご確認ください。</a:t>
              </a:r>
            </a:p>
          </p:txBody>
        </p:sp>
        <p:grpSp>
          <p:nvGrpSpPr>
            <p:cNvPr id="40" name="グループ化 39">
              <a:extLst>
                <a:ext uri="{FF2B5EF4-FFF2-40B4-BE49-F238E27FC236}">
                  <a16:creationId xmlns:a16="http://schemas.microsoft.com/office/drawing/2014/main" id="{E286BF5D-FEC3-81EC-BAA9-EDD0B58B30D8}"/>
                </a:ext>
              </a:extLst>
            </p:cNvPr>
            <p:cNvGrpSpPr/>
            <p:nvPr/>
          </p:nvGrpSpPr>
          <p:grpSpPr>
            <a:xfrm>
              <a:off x="404308" y="4326247"/>
              <a:ext cx="699405" cy="203106"/>
              <a:chOff x="347158" y="4326247"/>
              <a:chExt cx="699405" cy="203106"/>
            </a:xfrm>
          </p:grpSpPr>
          <p:sp>
            <p:nvSpPr>
              <p:cNvPr id="41" name="正方形/長方形 40">
                <a:extLst>
                  <a:ext uri="{FF2B5EF4-FFF2-40B4-BE49-F238E27FC236}">
                    <a16:creationId xmlns:a16="http://schemas.microsoft.com/office/drawing/2014/main" id="{267271F5-9B62-2520-4EB0-72A08AD40326}"/>
                  </a:ext>
                </a:extLst>
              </p:cNvPr>
              <p:cNvSpPr/>
              <p:nvPr/>
            </p:nvSpPr>
            <p:spPr>
              <a:xfrm>
                <a:off x="347158" y="4326247"/>
                <a:ext cx="699405" cy="20310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1200" b="1" dirty="0">
                    <a:solidFill>
                      <a:srgbClr val="FF0000"/>
                    </a:solidFill>
                  </a:rPr>
                  <a:t>　注意</a:t>
                </a:r>
              </a:p>
            </p:txBody>
          </p:sp>
          <p:pic>
            <p:nvPicPr>
              <p:cNvPr id="42" name="グラフィックス 41" descr="警告 単色塗りつぶし">
                <a:extLst>
                  <a:ext uri="{FF2B5EF4-FFF2-40B4-BE49-F238E27FC236}">
                    <a16:creationId xmlns:a16="http://schemas.microsoft.com/office/drawing/2014/main" id="{A8A4B8CA-D5D8-61A5-5E26-3309748382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411907" y="4355559"/>
                <a:ext cx="147132" cy="147132"/>
              </a:xfrm>
              <a:prstGeom prst="rect">
                <a:avLst/>
              </a:prstGeom>
            </p:spPr>
          </p:pic>
        </p:grpSp>
      </p:grpSp>
      <p:grpSp>
        <p:nvGrpSpPr>
          <p:cNvPr id="43" name="グループ化 42">
            <a:extLst>
              <a:ext uri="{FF2B5EF4-FFF2-40B4-BE49-F238E27FC236}">
                <a16:creationId xmlns:a16="http://schemas.microsoft.com/office/drawing/2014/main" id="{E0EDBCCC-DFAB-A3A8-C960-ECEACA2DE9D9}"/>
              </a:ext>
            </a:extLst>
          </p:cNvPr>
          <p:cNvGrpSpPr/>
          <p:nvPr/>
        </p:nvGrpSpPr>
        <p:grpSpPr>
          <a:xfrm>
            <a:off x="549000" y="7724374"/>
            <a:ext cx="5760000" cy="454058"/>
            <a:chOff x="189000" y="4326247"/>
            <a:chExt cx="6098820" cy="593395"/>
          </a:xfrm>
        </p:grpSpPr>
        <p:sp>
          <p:nvSpPr>
            <p:cNvPr id="44" name="四角形: 角を丸くする 43">
              <a:extLst>
                <a:ext uri="{FF2B5EF4-FFF2-40B4-BE49-F238E27FC236}">
                  <a16:creationId xmlns:a16="http://schemas.microsoft.com/office/drawing/2014/main" id="{065FEF4F-C1D3-91B6-7FC2-1FFE4EC487F8}"/>
                </a:ext>
              </a:extLst>
            </p:cNvPr>
            <p:cNvSpPr/>
            <p:nvPr/>
          </p:nvSpPr>
          <p:spPr>
            <a:xfrm>
              <a:off x="189000" y="4432298"/>
              <a:ext cx="6098820" cy="487344"/>
            </a:xfrm>
            <a:prstGeom prst="roundRect">
              <a:avLst>
                <a:gd name="adj" fmla="val 19642"/>
              </a:avLst>
            </a:prstGeom>
            <a:solidFill>
              <a:srgbClr val="F2F2F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80000" marR="0" lvl="0" indent="0" algn="l" rtl="0">
                <a:lnSpc>
                  <a:spcPct val="140000"/>
                </a:lnSpc>
                <a:spcBef>
                  <a:spcPts val="0"/>
                </a:spcBef>
                <a:spcAft>
                  <a:spcPts val="0"/>
                </a:spcAft>
                <a:buClr>
                  <a:srgbClr val="3B3838"/>
                </a:buClr>
                <a:buSzPts val="1100"/>
                <a:buFont typeface="Arial"/>
                <a:buNone/>
              </a:pPr>
              <a:r>
                <a:rPr kumimoji="1" lang="en-US" altLang="ja-JP" sz="1100" dirty="0">
                  <a:solidFill>
                    <a:srgbClr val="FF0000"/>
                  </a:solidFill>
                  <a:latin typeface="HG丸ｺﾞｼｯｸM-PRO" panose="020F0600000000000000" pitchFamily="50" charset="-128"/>
                  <a:ea typeface="HG丸ｺﾞｼｯｸM-PRO" panose="020F0600000000000000" pitchFamily="50" charset="-128"/>
                </a:rPr>
                <a:t>iPad</a:t>
              </a:r>
              <a:r>
                <a:rPr kumimoji="1" lang="ja-JP" altLang="en-US" sz="1100" dirty="0">
                  <a:solidFill>
                    <a:srgbClr val="FF0000"/>
                  </a:solidFill>
                  <a:latin typeface="HG丸ｺﾞｼｯｸM-PRO" panose="020F0600000000000000" pitchFamily="50" charset="-128"/>
                  <a:ea typeface="HG丸ｺﾞｼｯｸM-PRO" panose="020F0600000000000000" pitchFamily="50" charset="-128"/>
                </a:rPr>
                <a:t>でスマートフォン用のスタッフアプリをインストールすることも可能です。</a:t>
              </a:r>
            </a:p>
          </p:txBody>
        </p:sp>
        <p:grpSp>
          <p:nvGrpSpPr>
            <p:cNvPr id="45" name="グループ化 44">
              <a:extLst>
                <a:ext uri="{FF2B5EF4-FFF2-40B4-BE49-F238E27FC236}">
                  <a16:creationId xmlns:a16="http://schemas.microsoft.com/office/drawing/2014/main" id="{911BC1E1-EBD7-20CA-2D5B-994ACF15AF75}"/>
                </a:ext>
              </a:extLst>
            </p:cNvPr>
            <p:cNvGrpSpPr/>
            <p:nvPr/>
          </p:nvGrpSpPr>
          <p:grpSpPr>
            <a:xfrm>
              <a:off x="404308" y="4326247"/>
              <a:ext cx="699405" cy="203106"/>
              <a:chOff x="347158" y="4326247"/>
              <a:chExt cx="699405" cy="203106"/>
            </a:xfrm>
          </p:grpSpPr>
          <p:sp>
            <p:nvSpPr>
              <p:cNvPr id="46" name="正方形/長方形 45">
                <a:extLst>
                  <a:ext uri="{FF2B5EF4-FFF2-40B4-BE49-F238E27FC236}">
                    <a16:creationId xmlns:a16="http://schemas.microsoft.com/office/drawing/2014/main" id="{6AB761E9-C779-1817-CE82-C58AD418FD07}"/>
                  </a:ext>
                </a:extLst>
              </p:cNvPr>
              <p:cNvSpPr/>
              <p:nvPr/>
            </p:nvSpPr>
            <p:spPr>
              <a:xfrm>
                <a:off x="347158" y="4326247"/>
                <a:ext cx="699405" cy="20310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1200" b="1" dirty="0">
                    <a:solidFill>
                      <a:srgbClr val="FF0000"/>
                    </a:solidFill>
                  </a:rPr>
                  <a:t>　注意</a:t>
                </a:r>
              </a:p>
            </p:txBody>
          </p:sp>
          <p:pic>
            <p:nvPicPr>
              <p:cNvPr id="47" name="グラフィックス 46" descr="警告 単色塗りつぶし">
                <a:extLst>
                  <a:ext uri="{FF2B5EF4-FFF2-40B4-BE49-F238E27FC236}">
                    <a16:creationId xmlns:a16="http://schemas.microsoft.com/office/drawing/2014/main" id="{BCC7C936-C955-2299-781F-714B5D3923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411907" y="4355559"/>
                <a:ext cx="147132" cy="147132"/>
              </a:xfrm>
              <a:prstGeom prst="rect">
                <a:avLst/>
              </a:prstGeom>
            </p:spPr>
          </p:pic>
        </p:grpSp>
      </p:grpSp>
      <p:pic>
        <p:nvPicPr>
          <p:cNvPr id="6" name="Picture 4">
            <a:extLst>
              <a:ext uri="{FF2B5EF4-FFF2-40B4-BE49-F238E27FC236}">
                <a16:creationId xmlns:a16="http://schemas.microsoft.com/office/drawing/2014/main" id="{5826EBB3-3E48-1769-E0CF-1D664DBAAD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2475" y="1917937"/>
            <a:ext cx="1578964" cy="203510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7" name="グループ化 6">
            <a:extLst>
              <a:ext uri="{FF2B5EF4-FFF2-40B4-BE49-F238E27FC236}">
                <a16:creationId xmlns:a16="http://schemas.microsoft.com/office/drawing/2014/main" id="{77ACC143-C7C6-E0BF-A4F0-ED9266D8C70E}"/>
              </a:ext>
            </a:extLst>
          </p:cNvPr>
          <p:cNvGrpSpPr/>
          <p:nvPr/>
        </p:nvGrpSpPr>
        <p:grpSpPr>
          <a:xfrm>
            <a:off x="728118" y="2005570"/>
            <a:ext cx="3246188" cy="1838979"/>
            <a:chOff x="616604" y="2091381"/>
            <a:chExt cx="6858000" cy="4744995"/>
          </a:xfrm>
          <a:effectLst>
            <a:outerShdw blurRad="63500" sx="102000" sy="102000" algn="ctr" rotWithShape="0">
              <a:prstClr val="black">
                <a:alpha val="40000"/>
              </a:prstClr>
            </a:outerShdw>
          </a:effectLst>
        </p:grpSpPr>
        <p:pic>
          <p:nvPicPr>
            <p:cNvPr id="9" name="図 8" descr="グラフィカル ユーザー インターフェイス, アプリケーション&#10;&#10;自動的に生成された説明">
              <a:extLst>
                <a:ext uri="{FF2B5EF4-FFF2-40B4-BE49-F238E27FC236}">
                  <a16:creationId xmlns:a16="http://schemas.microsoft.com/office/drawing/2014/main" id="{75448503-E977-22C3-AEA1-7A4B2A816DCC}"/>
                </a:ext>
              </a:extLst>
            </p:cNvPr>
            <p:cNvPicPr>
              <a:picLocks noChangeAspect="1"/>
            </p:cNvPicPr>
            <p:nvPr/>
          </p:nvPicPr>
          <p:blipFill rotWithShape="1">
            <a:blip r:embed="rId8"/>
            <a:srcRect t="3233" b="70340"/>
            <a:stretch/>
          </p:blipFill>
          <p:spPr>
            <a:xfrm>
              <a:off x="616604" y="2091381"/>
              <a:ext cx="6858000" cy="1359243"/>
            </a:xfrm>
            <a:prstGeom prst="rect">
              <a:avLst/>
            </a:prstGeom>
          </p:spPr>
        </p:pic>
        <p:pic>
          <p:nvPicPr>
            <p:cNvPr id="10" name="図 9" descr="グラフィカル ユーザー インターフェイス, アプリケーション&#10;&#10;自動的に生成された説明">
              <a:extLst>
                <a:ext uri="{FF2B5EF4-FFF2-40B4-BE49-F238E27FC236}">
                  <a16:creationId xmlns:a16="http://schemas.microsoft.com/office/drawing/2014/main" id="{FFD85FF9-49A2-7406-36BE-C0450326C938}"/>
                </a:ext>
              </a:extLst>
            </p:cNvPr>
            <p:cNvPicPr>
              <a:picLocks noChangeAspect="1"/>
            </p:cNvPicPr>
            <p:nvPr/>
          </p:nvPicPr>
          <p:blipFill rotWithShape="1">
            <a:blip r:embed="rId9"/>
            <a:srcRect t="24076" b="10099"/>
            <a:stretch/>
          </p:blipFill>
          <p:spPr>
            <a:xfrm>
              <a:off x="616604" y="3450624"/>
              <a:ext cx="6858000" cy="3385752"/>
            </a:xfrm>
            <a:prstGeom prst="rect">
              <a:avLst/>
            </a:prstGeom>
          </p:spPr>
        </p:pic>
      </p:grpSp>
    </p:spTree>
    <p:extLst>
      <p:ext uri="{BB962C8B-B14F-4D97-AF65-F5344CB8AC3E}">
        <p14:creationId xmlns:p14="http://schemas.microsoft.com/office/powerpoint/2010/main" val="13157200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p:txBody>
          <a:bodyPr/>
          <a:lstStyle/>
          <a:p>
            <a:r>
              <a:rPr kumimoji="1" lang="en-US" altLang="ja-JP" dirty="0"/>
              <a:t>4-2 </a:t>
            </a:r>
            <a:r>
              <a:rPr kumimoji="1" lang="ja-JP" altLang="en-US" dirty="0"/>
              <a:t>ログインを行う </a:t>
            </a:r>
          </a:p>
        </p:txBody>
      </p:sp>
      <p:sp>
        <p:nvSpPr>
          <p:cNvPr id="18" name="スライド番号プレースホルダー 1">
            <a:extLst>
              <a:ext uri="{FF2B5EF4-FFF2-40B4-BE49-F238E27FC236}">
                <a16:creationId xmlns:a16="http://schemas.microsoft.com/office/drawing/2014/main" id="{77024B58-9AB0-EDDC-6B63-604F0E538146}"/>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55</a:t>
            </a:fld>
            <a:endParaRPr lang="ja-JP" altLang="en-US" dirty="0"/>
          </a:p>
        </p:txBody>
      </p:sp>
      <p:grpSp>
        <p:nvGrpSpPr>
          <p:cNvPr id="5" name="グループ化 4">
            <a:extLst>
              <a:ext uri="{FF2B5EF4-FFF2-40B4-BE49-F238E27FC236}">
                <a16:creationId xmlns:a16="http://schemas.microsoft.com/office/drawing/2014/main" id="{2387C2EC-4A54-0A4A-F162-E20CE9CC902C}"/>
              </a:ext>
            </a:extLst>
          </p:cNvPr>
          <p:cNvGrpSpPr/>
          <p:nvPr/>
        </p:nvGrpSpPr>
        <p:grpSpPr>
          <a:xfrm>
            <a:off x="369000" y="948974"/>
            <a:ext cx="6120000" cy="4284254"/>
            <a:chOff x="369000" y="948974"/>
            <a:chExt cx="6120000" cy="4284254"/>
          </a:xfrm>
        </p:grpSpPr>
        <p:sp>
          <p:nvSpPr>
            <p:cNvPr id="8" name="四角形: 角を丸くする 7">
              <a:extLst>
                <a:ext uri="{FF2B5EF4-FFF2-40B4-BE49-F238E27FC236}">
                  <a16:creationId xmlns:a16="http://schemas.microsoft.com/office/drawing/2014/main" id="{58596C40-4664-216D-E824-A00845CFBB5B}"/>
                </a:ext>
              </a:extLst>
            </p:cNvPr>
            <p:cNvSpPr/>
            <p:nvPr/>
          </p:nvSpPr>
          <p:spPr>
            <a:xfrm>
              <a:off x="369000" y="948974"/>
              <a:ext cx="6120000" cy="4284254"/>
            </a:xfrm>
            <a:prstGeom prst="roundRect">
              <a:avLst>
                <a:gd name="adj" fmla="val 166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F0A53713-7DCC-1626-265F-787A98372001}"/>
                </a:ext>
              </a:extLst>
            </p:cNvPr>
            <p:cNvSpPr txBox="1"/>
            <p:nvPr/>
          </p:nvSpPr>
          <p:spPr>
            <a:xfrm>
              <a:off x="369000" y="1080000"/>
              <a:ext cx="6120000" cy="600164"/>
            </a:xfrm>
            <a:prstGeom prst="rect">
              <a:avLst/>
            </a:prstGeom>
            <a:noFill/>
          </p:spPr>
          <p:txBody>
            <a:bodyPr wrap="square" rtlCol="0">
              <a:spAutoFit/>
            </a:bodyPr>
            <a:lstStyle/>
            <a:p>
              <a:pPr marL="540000"/>
              <a:r>
                <a:rPr lang="ja-JP" altLang="en-US" sz="11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各</a:t>
              </a:r>
              <a:r>
                <a:rPr lang="en-US" altLang="ja-JP" sz="11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PC</a:t>
              </a:r>
              <a:r>
                <a:rPr lang="ja-JP" altLang="en-US" sz="11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ログイン画面と同様に</a:t>
              </a:r>
              <a:r>
                <a:rPr kumimoji="1" lang="ja-JP" altLang="en-US" sz="1100" dirty="0">
                  <a:latin typeface="HG丸ｺﾞｼｯｸM-PRO" panose="020F0600000000000000" pitchFamily="50" charset="-128"/>
                  <a:ea typeface="HG丸ｺﾞｼｯｸM-PRO" panose="020F0600000000000000" pitchFamily="50" charset="-128"/>
                </a:rPr>
                <a:t>事前に届いているメールに記載された情報を入力し、</a:t>
              </a:r>
              <a:endParaRPr kumimoji="1" lang="en-US" altLang="ja-JP" sz="1100" dirty="0">
                <a:latin typeface="HG丸ｺﾞｼｯｸM-PRO" panose="020F0600000000000000" pitchFamily="50" charset="-128"/>
                <a:ea typeface="HG丸ｺﾞｼｯｸM-PRO" panose="020F0600000000000000" pitchFamily="50" charset="-128"/>
              </a:endParaRPr>
            </a:p>
            <a:p>
              <a:pPr marL="540000"/>
              <a:r>
                <a:rPr lang="en-US" altLang="ja-JP" sz="11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a:t>
              </a:r>
              <a:r>
                <a:rPr lang="ja-JP" altLang="en-US" sz="11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ログイン</a:t>
              </a:r>
              <a:r>
                <a:rPr lang="en-US" altLang="ja-JP" sz="11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a:t>
              </a:r>
              <a:r>
                <a:rPr lang="ja-JP" altLang="en-US" sz="11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をタップします。</a:t>
              </a:r>
              <a:endParaRPr lang="en-US" altLang="ja-JP" sz="1100" b="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endParaRPr>
            </a:p>
            <a:p>
              <a:pPr marL="540000"/>
              <a:endParaRPr lang="en-US" altLang="ja-JP" sz="1100" dirty="0">
                <a:solidFill>
                  <a:schemeClr val="tx1"/>
                </a:solidFill>
                <a:latin typeface="HG丸ｺﾞｼｯｸM-PRO" panose="020F0600000000000000" pitchFamily="50" charset="-128"/>
                <a:ea typeface="HG丸ｺﾞｼｯｸM-PRO" panose="020F0600000000000000" pitchFamily="50" charset="-128"/>
              </a:endParaRPr>
            </a:p>
          </p:txBody>
        </p:sp>
      </p:grpSp>
      <p:pic>
        <p:nvPicPr>
          <p:cNvPr id="4" name="図 3" descr="グラフィカル ユーザー インターフェイス, アプリケーション&#10;&#10;自動的に生成された説明">
            <a:extLst>
              <a:ext uri="{FF2B5EF4-FFF2-40B4-BE49-F238E27FC236}">
                <a16:creationId xmlns:a16="http://schemas.microsoft.com/office/drawing/2014/main" id="{F3C312F6-8CF5-5677-879D-3F1088F340E5}"/>
              </a:ext>
            </a:extLst>
          </p:cNvPr>
          <p:cNvPicPr>
            <a:picLocks noChangeAspect="1"/>
          </p:cNvPicPr>
          <p:nvPr/>
        </p:nvPicPr>
        <p:blipFill rotWithShape="1">
          <a:blip r:embed="rId2"/>
          <a:srcRect t="2671"/>
          <a:stretch/>
        </p:blipFill>
        <p:spPr>
          <a:xfrm>
            <a:off x="1177925" y="1687759"/>
            <a:ext cx="4502150" cy="3286441"/>
          </a:xfrm>
          <a:prstGeom prst="rect">
            <a:avLst/>
          </a:prstGeom>
          <a:effectLst>
            <a:outerShdw blurRad="63500" sx="102000" sy="102000" algn="ctr" rotWithShape="0">
              <a:prstClr val="black">
                <a:alpha val="40000"/>
              </a:prstClr>
            </a:outerShdw>
          </a:effectLst>
        </p:spPr>
      </p:pic>
      <p:sp>
        <p:nvSpPr>
          <p:cNvPr id="6" name="四角形: 角を丸くする 5">
            <a:extLst>
              <a:ext uri="{FF2B5EF4-FFF2-40B4-BE49-F238E27FC236}">
                <a16:creationId xmlns:a16="http://schemas.microsoft.com/office/drawing/2014/main" id="{04C433EF-6271-ED74-2F89-39CDBC882487}"/>
              </a:ext>
            </a:extLst>
          </p:cNvPr>
          <p:cNvSpPr/>
          <p:nvPr/>
        </p:nvSpPr>
        <p:spPr>
          <a:xfrm>
            <a:off x="2282952" y="2609252"/>
            <a:ext cx="2301240" cy="1511644"/>
          </a:xfrm>
          <a:prstGeom prst="roundRect">
            <a:avLst>
              <a:gd name="adj" fmla="val 0"/>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プレースホルダー 1">
            <a:extLst>
              <a:ext uri="{FF2B5EF4-FFF2-40B4-BE49-F238E27FC236}">
                <a16:creationId xmlns:a16="http://schemas.microsoft.com/office/drawing/2014/main" id="{BF37BB45-1AD4-3E89-CBB3-DF21E93281B7}"/>
              </a:ext>
            </a:extLst>
          </p:cNvPr>
          <p:cNvSpPr>
            <a:spLocks noGrp="1"/>
          </p:cNvSpPr>
          <p:nvPr>
            <p:ph type="body" sz="quarter" idx="13"/>
          </p:nvPr>
        </p:nvSpPr>
        <p:spPr>
          <a:xfrm>
            <a:off x="166434" y="9673850"/>
            <a:ext cx="1493923" cy="169277"/>
          </a:xfrm>
        </p:spPr>
        <p:txBody>
          <a:bodyPr/>
          <a:lstStyle/>
          <a:p>
            <a:r>
              <a:rPr kumimoji="1" lang="ja-JP" altLang="en-US" dirty="0"/>
              <a:t>ヘルプぺージは</a:t>
            </a:r>
            <a:r>
              <a:rPr kumimoji="1" lang="ja-JP" altLang="en-US" dirty="0">
                <a:hlinkClick r:id="rId3"/>
              </a:rPr>
              <a:t>こちら</a:t>
            </a:r>
            <a:endParaRPr kumimoji="1" lang="ja-JP" altLang="en-US" dirty="0"/>
          </a:p>
        </p:txBody>
      </p:sp>
      <p:sp>
        <p:nvSpPr>
          <p:cNvPr id="2" name="テキスト ボックス 1">
            <a:extLst>
              <a:ext uri="{FF2B5EF4-FFF2-40B4-BE49-F238E27FC236}">
                <a16:creationId xmlns:a16="http://schemas.microsoft.com/office/drawing/2014/main" id="{580BE2EC-D48E-F9A3-00B6-CEB440B59042}"/>
              </a:ext>
            </a:extLst>
          </p:cNvPr>
          <p:cNvSpPr txBox="1"/>
          <p:nvPr/>
        </p:nvSpPr>
        <p:spPr>
          <a:xfrm>
            <a:off x="465250" y="1031282"/>
            <a:ext cx="717374" cy="400110"/>
          </a:xfrm>
          <a:prstGeom prst="rect">
            <a:avLst/>
          </a:prstGeom>
          <a:noFill/>
        </p:spPr>
        <p:txBody>
          <a:bodyPr wrap="square" rtlCol="0">
            <a:spAutoFit/>
          </a:bodyPr>
          <a:lstStyle/>
          <a:p>
            <a:r>
              <a:rPr kumimoji="1" lang="en-US" altLang="ja-JP" sz="2000" b="1" dirty="0">
                <a:ln w="25400">
                  <a:solidFill>
                    <a:srgbClr val="58A854"/>
                  </a:solidFill>
                </a:ln>
                <a:solidFill>
                  <a:srgbClr val="58A854"/>
                </a:solidFill>
                <a:latin typeface="+mj-lt"/>
              </a:rPr>
              <a:t>1</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spTree>
    <p:extLst>
      <p:ext uri="{BB962C8B-B14F-4D97-AF65-F5344CB8AC3E}">
        <p14:creationId xmlns:p14="http://schemas.microsoft.com/office/powerpoint/2010/main" val="3220257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p:txBody>
          <a:bodyPr/>
          <a:lstStyle/>
          <a:p>
            <a:r>
              <a:rPr kumimoji="1" lang="en-US" altLang="ja-JP" dirty="0"/>
              <a:t>4-3</a:t>
            </a:r>
            <a:r>
              <a:rPr kumimoji="1" lang="ja-JP" altLang="en-US" dirty="0"/>
              <a:t> 従業員</a:t>
            </a:r>
            <a:r>
              <a:rPr kumimoji="1" lang="en-US" altLang="ja-JP" dirty="0"/>
              <a:t>TOP</a:t>
            </a:r>
            <a:r>
              <a:rPr kumimoji="1" lang="ja-JP" altLang="en-US" dirty="0"/>
              <a:t>画面について</a:t>
            </a:r>
          </a:p>
        </p:txBody>
      </p:sp>
      <p:sp>
        <p:nvSpPr>
          <p:cNvPr id="11" name="スライド番号プレースホルダー 1">
            <a:extLst>
              <a:ext uri="{FF2B5EF4-FFF2-40B4-BE49-F238E27FC236}">
                <a16:creationId xmlns:a16="http://schemas.microsoft.com/office/drawing/2014/main" id="{035F7967-103B-8B27-902B-0BD450E070E3}"/>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56</a:t>
            </a:fld>
            <a:endParaRPr lang="ja-JP" altLang="en-US" dirty="0"/>
          </a:p>
        </p:txBody>
      </p:sp>
      <p:sp>
        <p:nvSpPr>
          <p:cNvPr id="13" name="テキスト ボックス 12">
            <a:extLst>
              <a:ext uri="{FF2B5EF4-FFF2-40B4-BE49-F238E27FC236}">
                <a16:creationId xmlns:a16="http://schemas.microsoft.com/office/drawing/2014/main" id="{A9371283-2AE6-A19F-F0E4-CB2053EE87A9}"/>
              </a:ext>
            </a:extLst>
          </p:cNvPr>
          <p:cNvSpPr txBox="1"/>
          <p:nvPr/>
        </p:nvSpPr>
        <p:spPr>
          <a:xfrm>
            <a:off x="369000" y="900000"/>
            <a:ext cx="6120000" cy="261610"/>
          </a:xfrm>
          <a:prstGeom prst="rect">
            <a:avLst/>
          </a:prstGeom>
          <a:noFill/>
        </p:spPr>
        <p:txBody>
          <a:bodyPr wrap="square" rtlCol="0">
            <a:spAutoFit/>
          </a:bodyPr>
          <a:lstStyle/>
          <a:p>
            <a:r>
              <a:rPr kumimoji="1" lang="ja-JP" altLang="en-US" sz="1100" dirty="0">
                <a:latin typeface="HG丸ｺﾞｼｯｸM-PRO" panose="020F0600000000000000" pitchFamily="50" charset="-128"/>
                <a:ea typeface="HG丸ｺﾞｼｯｸM-PRO" panose="020F0600000000000000" pitchFamily="50" charset="-128"/>
              </a:rPr>
              <a:t>ログインすると以下のようなトップ画面が表示されます。</a:t>
            </a:r>
            <a:endParaRPr kumimoji="1" lang="en-US" altLang="ja-JP" sz="1100" dirty="0">
              <a:latin typeface="HG丸ｺﾞｼｯｸM-PRO" panose="020F0600000000000000" pitchFamily="50" charset="-128"/>
              <a:ea typeface="HG丸ｺﾞｼｯｸM-PRO" panose="020F0600000000000000" pitchFamily="50" charset="-128"/>
            </a:endParaRPr>
          </a:p>
        </p:txBody>
      </p:sp>
      <p:graphicFrame>
        <p:nvGraphicFramePr>
          <p:cNvPr id="71" name="表 70">
            <a:extLst>
              <a:ext uri="{FF2B5EF4-FFF2-40B4-BE49-F238E27FC236}">
                <a16:creationId xmlns:a16="http://schemas.microsoft.com/office/drawing/2014/main" id="{2AF6F1AE-0DDD-EFD6-43D7-280476BC93AF}"/>
              </a:ext>
            </a:extLst>
          </p:cNvPr>
          <p:cNvGraphicFramePr>
            <a:graphicFrameLocks noGrp="1"/>
          </p:cNvGraphicFramePr>
          <p:nvPr>
            <p:extLst>
              <p:ext uri="{D42A27DB-BD31-4B8C-83A1-F6EECF244321}">
                <p14:modId xmlns:p14="http://schemas.microsoft.com/office/powerpoint/2010/main" val="2267393066"/>
              </p:ext>
            </p:extLst>
          </p:nvPr>
        </p:nvGraphicFramePr>
        <p:xfrm>
          <a:off x="369000" y="6431365"/>
          <a:ext cx="6120000" cy="1421277"/>
        </p:xfrm>
        <a:graphic>
          <a:graphicData uri="http://schemas.openxmlformats.org/drawingml/2006/table">
            <a:tbl>
              <a:tblPr firstRow="1" bandRow="1">
                <a:noFill/>
              </a:tblPr>
              <a:tblGrid>
                <a:gridCol w="563364">
                  <a:extLst>
                    <a:ext uri="{9D8B030D-6E8A-4147-A177-3AD203B41FA5}">
                      <a16:colId xmlns:a16="http://schemas.microsoft.com/office/drawing/2014/main" val="1767855478"/>
                    </a:ext>
                  </a:extLst>
                </a:gridCol>
                <a:gridCol w="5556636">
                  <a:extLst>
                    <a:ext uri="{9D8B030D-6E8A-4147-A177-3AD203B41FA5}">
                      <a16:colId xmlns:a16="http://schemas.microsoft.com/office/drawing/2014/main" val="4038128483"/>
                    </a:ext>
                  </a:extLst>
                </a:gridCol>
              </a:tblGrid>
              <a:tr h="435459">
                <a:tc>
                  <a:txBody>
                    <a:bodyPr/>
                    <a:lstStyle/>
                    <a:p>
                      <a:pPr marL="0" marR="0" lvl="0" indent="0" algn="ctr" rtl="0">
                        <a:spcBef>
                          <a:spcPts val="0"/>
                        </a:spcBef>
                        <a:spcAft>
                          <a:spcPts val="0"/>
                        </a:spcAft>
                        <a:buNone/>
                      </a:pPr>
                      <a:r>
                        <a:rPr lang="ja-JP" altLang="en-US" sz="2400" b="1" u="none" strike="noStrike" cap="none" dirty="0">
                          <a:solidFill>
                            <a:schemeClr val="lt1"/>
                          </a:solidFill>
                          <a:latin typeface="+mj-lt"/>
                          <a:ea typeface="Arial"/>
                          <a:cs typeface="Arial"/>
                          <a:sym typeface="Arial"/>
                        </a:rPr>
                        <a:t>①</a:t>
                      </a:r>
                      <a:endParaRPr sz="2400" b="1" u="none" strike="noStrike" cap="none" dirty="0">
                        <a:solidFill>
                          <a:schemeClr val="lt1"/>
                        </a:solidFill>
                        <a:latin typeface="+mj-lt"/>
                        <a:ea typeface="Arial"/>
                        <a:cs typeface="Arial"/>
                        <a:sym typeface="Arial"/>
                      </a:endParaRPr>
                    </a:p>
                  </a:txBody>
                  <a:tcPr marL="91450" marR="91450" marT="45725" marB="45725" anchor="ctr">
                    <a:lnB w="12700" cap="flat" cmpd="sng" algn="ctr">
                      <a:solidFill>
                        <a:schemeClr val="tx1">
                          <a:lumMod val="65000"/>
                          <a:lumOff val="35000"/>
                        </a:schemeClr>
                      </a:solidFill>
                      <a:prstDash val="solid"/>
                      <a:round/>
                      <a:headEnd type="none" w="med" len="med"/>
                      <a:tailEnd type="none" w="med" len="med"/>
                    </a:lnB>
                    <a:solidFill>
                      <a:srgbClr val="58A854"/>
                    </a:solidFill>
                  </a:tcPr>
                </a:tc>
                <a:tc>
                  <a:txBody>
                    <a:bodyPr/>
                    <a:lstStyle/>
                    <a:p>
                      <a:pPr marL="0" marR="0" lvl="0" indent="0" algn="l" rtl="0">
                        <a:spcBef>
                          <a:spcPts val="0"/>
                        </a:spcBef>
                        <a:spcAft>
                          <a:spcPts val="0"/>
                        </a:spcAft>
                        <a:buNone/>
                      </a:pPr>
                      <a:r>
                        <a:rPr lang="ja-JP" altLang="en-US" sz="1100" b="0" baseline="0" dirty="0">
                          <a:solidFill>
                            <a:schemeClr val="dk1"/>
                          </a:solidFill>
                          <a:latin typeface="HG丸ｺﾞｼｯｸM-PRO" panose="020F0600000000000000" pitchFamily="50" charset="-128"/>
                          <a:ea typeface="HG丸ｺﾞｼｯｸM-PRO" panose="020F0600000000000000" pitchFamily="50" charset="-128"/>
                          <a:cs typeface="Arial"/>
                          <a:sym typeface="Arial"/>
                        </a:rPr>
                        <a:t>打刻グループを選択します。</a:t>
                      </a:r>
                    </a:p>
                  </a:txBody>
                  <a:tcPr marL="91450" marR="91450" marT="45725" marB="45725" anchor="ctr">
                    <a:lnB w="12700" cap="flat" cmpd="sng" algn="ctr">
                      <a:solidFill>
                        <a:schemeClr val="tx1">
                          <a:lumMod val="75000"/>
                          <a:lumOff val="25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3283865062"/>
                  </a:ext>
                </a:extLst>
              </a:tr>
              <a:tr h="435459">
                <a:tc>
                  <a:txBody>
                    <a:bodyPr/>
                    <a:lstStyle/>
                    <a:p>
                      <a:pPr marL="0" marR="0" lvl="0" indent="0" algn="ctr" rtl="0">
                        <a:spcBef>
                          <a:spcPts val="0"/>
                        </a:spcBef>
                        <a:spcAft>
                          <a:spcPts val="0"/>
                        </a:spcAft>
                        <a:buNone/>
                      </a:pPr>
                      <a:r>
                        <a:rPr lang="ja-JP" altLang="en-US" sz="2400" b="1" dirty="0">
                          <a:solidFill>
                            <a:schemeClr val="lt1"/>
                          </a:solidFill>
                          <a:latin typeface="+mj-lt"/>
                          <a:ea typeface="Arial"/>
                          <a:cs typeface="Arial"/>
                          <a:sym typeface="Arial"/>
                        </a:rPr>
                        <a:t>②</a:t>
                      </a:r>
                      <a:endParaRPr sz="2400" b="1" dirty="0">
                        <a:solidFill>
                          <a:schemeClr val="lt1"/>
                        </a:solidFill>
                        <a:latin typeface="+mj-lt"/>
                        <a:ea typeface="Arial"/>
                        <a:cs typeface="Arial"/>
                        <a:sym typeface="Arial"/>
                      </a:endParaRPr>
                    </a:p>
                  </a:txBody>
                  <a:tcPr marL="91450" marR="91450" marT="45725" marB="45725" anchor="ctr">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58A854"/>
                    </a:solidFill>
                  </a:tcPr>
                </a:tc>
                <a:tc>
                  <a:txBody>
                    <a:bodyPr/>
                    <a:lstStyle/>
                    <a:p>
                      <a:pPr marL="0" marR="0" lvl="0" indent="0" algn="l" rtl="0">
                        <a:spcBef>
                          <a:spcPts val="0"/>
                        </a:spcBef>
                        <a:spcAft>
                          <a:spcPts val="0"/>
                        </a:spcAft>
                        <a:buNone/>
                      </a:pPr>
                      <a:r>
                        <a:rPr lang="ja-JP" altLang="en-US" sz="1100" b="0" i="0" u="none" strike="noStrike" cap="none" baseline="0" dirty="0">
                          <a:solidFill>
                            <a:schemeClr val="dk1"/>
                          </a:solidFill>
                          <a:latin typeface="HG丸ｺﾞｼｯｸM-PRO" panose="020F0600000000000000" pitchFamily="50" charset="-128"/>
                          <a:ea typeface="HG丸ｺﾞｼｯｸM-PRO" panose="020F0600000000000000" pitchFamily="50" charset="-128"/>
                          <a:cs typeface="Arial"/>
                          <a:sym typeface="Arial"/>
                        </a:rPr>
                        <a:t>自身の名前をタップして、出退勤打刻や、休憩打刻をします。</a:t>
                      </a:r>
                    </a:p>
                  </a:txBody>
                  <a:tcPr marL="91450" marR="91450" marT="45725" marB="45725" anchor="ctr">
                    <a:lnL w="12700" cap="flat" cmpd="sng" algn="ctr">
                      <a:solidFill>
                        <a:schemeClr val="tx1">
                          <a:lumMod val="75000"/>
                          <a:lumOff val="25000"/>
                        </a:schemeClr>
                      </a:solidFill>
                      <a:prstDash val="solid"/>
                      <a:round/>
                      <a:headEnd type="none" w="med" len="med"/>
                      <a:tailEnd type="none" w="med" len="med"/>
                    </a:lnL>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2448050428"/>
                  </a:ext>
                </a:extLst>
              </a:tr>
              <a:tr h="506857">
                <a:tc>
                  <a:txBody>
                    <a:bodyPr/>
                    <a:lstStyle/>
                    <a:p>
                      <a:pPr marL="0" marR="0" lvl="0" indent="0" algn="ctr" rtl="0">
                        <a:spcBef>
                          <a:spcPts val="0"/>
                        </a:spcBef>
                        <a:spcAft>
                          <a:spcPts val="0"/>
                        </a:spcAft>
                        <a:buNone/>
                      </a:pPr>
                      <a:r>
                        <a:rPr lang="ja-JP" altLang="en-US" sz="2400" b="1" dirty="0">
                          <a:solidFill>
                            <a:schemeClr val="lt1"/>
                          </a:solidFill>
                          <a:latin typeface="+mj-lt"/>
                          <a:ea typeface="Arial"/>
                          <a:cs typeface="Arial"/>
                          <a:sym typeface="Arial"/>
                        </a:rPr>
                        <a:t>③</a:t>
                      </a:r>
                      <a:endParaRPr sz="2400" b="1" dirty="0">
                        <a:solidFill>
                          <a:schemeClr val="lt1"/>
                        </a:solidFill>
                        <a:latin typeface="+mj-lt"/>
                        <a:ea typeface="Arial"/>
                        <a:cs typeface="Arial"/>
                        <a:sym typeface="Arial"/>
                      </a:endParaRPr>
                    </a:p>
                  </a:txBody>
                  <a:tcPr marL="91450" marR="91450" marT="45725" marB="45725" anchor="ctr">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58A85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100" b="0" i="0" u="none" strike="noStrike" cap="none" baseline="0" dirty="0">
                          <a:solidFill>
                            <a:schemeClr val="dk1"/>
                          </a:solidFill>
                          <a:latin typeface="HG丸ｺﾞｼｯｸM-PRO" panose="020F0600000000000000" pitchFamily="50" charset="-128"/>
                          <a:ea typeface="HG丸ｺﾞｼｯｸM-PRO" panose="020F0600000000000000" pitchFamily="50" charset="-128"/>
                          <a:cs typeface="Arial"/>
                          <a:sym typeface="Arial"/>
                        </a:rPr>
                        <a:t>過去</a:t>
                      </a:r>
                      <a:r>
                        <a:rPr lang="en-US" altLang="ja-JP" sz="1100" b="0" i="0" u="none" strike="noStrike" cap="none" baseline="0" dirty="0">
                          <a:solidFill>
                            <a:schemeClr val="dk1"/>
                          </a:solidFill>
                          <a:latin typeface="HG丸ｺﾞｼｯｸM-PRO" panose="020F0600000000000000" pitchFamily="50" charset="-128"/>
                          <a:ea typeface="HG丸ｺﾞｼｯｸM-PRO" panose="020F0600000000000000" pitchFamily="50" charset="-128"/>
                          <a:cs typeface="Arial"/>
                          <a:sym typeface="Arial"/>
                        </a:rPr>
                        <a:t>3</a:t>
                      </a:r>
                      <a:r>
                        <a:rPr lang="ja-JP" altLang="en-US" sz="1100" b="0" i="0" u="none" strike="noStrike" cap="none" baseline="0" dirty="0">
                          <a:solidFill>
                            <a:schemeClr val="dk1"/>
                          </a:solidFill>
                          <a:latin typeface="HG丸ｺﾞｼｯｸM-PRO" panose="020F0600000000000000" pitchFamily="50" charset="-128"/>
                          <a:ea typeface="HG丸ｺﾞｼｯｸM-PRO" panose="020F0600000000000000" pitchFamily="50" charset="-128"/>
                          <a:cs typeface="Arial"/>
                          <a:sym typeface="Arial"/>
                        </a:rPr>
                        <a:t>か月分の笑顔判定確認や、当日の実績確認をします。</a:t>
                      </a:r>
                      <a:endParaRPr lang="ja-JP" altLang="en-US" sz="1100" b="0" i="0" u="none" strike="noStrike" cap="none" baseline="0" dirty="0">
                        <a:solidFill>
                          <a:schemeClr val="dk1"/>
                        </a:solidFill>
                        <a:latin typeface="HG丸ｺﾞｼｯｸM-PRO" panose="020F0600000000000000" pitchFamily="50" charset="-128"/>
                        <a:ea typeface="HG丸ｺﾞｼｯｸM-PRO" panose="020F0600000000000000" pitchFamily="50" charset="-128"/>
                        <a:cs typeface="Arial" panose="020B0604020202020204" pitchFamily="34" charset="0"/>
                        <a:sym typeface="Arial"/>
                      </a:endParaRPr>
                    </a:p>
                  </a:txBody>
                  <a:tcPr marL="91450" marR="91450" marT="45725" marB="45725" anchor="ctr">
                    <a:lnL w="12700" cap="flat" cmpd="sng" algn="ctr">
                      <a:solidFill>
                        <a:schemeClr val="tx1">
                          <a:lumMod val="75000"/>
                          <a:lumOff val="25000"/>
                        </a:schemeClr>
                      </a:solidFill>
                      <a:prstDash val="solid"/>
                      <a:round/>
                      <a:headEnd type="none" w="med" len="med"/>
                      <a:tailEnd type="none" w="med" len="med"/>
                    </a:lnL>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3660239591"/>
                  </a:ext>
                </a:extLst>
              </a:tr>
            </a:tbl>
          </a:graphicData>
        </a:graphic>
      </p:graphicFrame>
      <p:grpSp>
        <p:nvGrpSpPr>
          <p:cNvPr id="7" name="グループ化 6">
            <a:extLst>
              <a:ext uri="{FF2B5EF4-FFF2-40B4-BE49-F238E27FC236}">
                <a16:creationId xmlns:a16="http://schemas.microsoft.com/office/drawing/2014/main" id="{26E49C87-AF1C-564F-5595-2D3D403750C1}"/>
              </a:ext>
            </a:extLst>
          </p:cNvPr>
          <p:cNvGrpSpPr/>
          <p:nvPr/>
        </p:nvGrpSpPr>
        <p:grpSpPr>
          <a:xfrm>
            <a:off x="369000" y="1465833"/>
            <a:ext cx="6120000" cy="4631736"/>
            <a:chOff x="3856132" y="2524392"/>
            <a:chExt cx="6858000" cy="5143500"/>
          </a:xfrm>
          <a:effectLst>
            <a:outerShdw blurRad="63500" sx="102000" sy="102000" algn="ctr" rotWithShape="0">
              <a:prstClr val="black">
                <a:alpha val="40000"/>
              </a:prstClr>
            </a:outerShdw>
          </a:effectLst>
        </p:grpSpPr>
        <p:pic>
          <p:nvPicPr>
            <p:cNvPr id="8" name="図 7" descr="グラフィカル ユーザー インターフェイス, アプリケーション&#10;&#10;自動的に生成された説明">
              <a:extLst>
                <a:ext uri="{FF2B5EF4-FFF2-40B4-BE49-F238E27FC236}">
                  <a16:creationId xmlns:a16="http://schemas.microsoft.com/office/drawing/2014/main" id="{A44F17C7-C242-F682-0233-29D8E421490C}"/>
                </a:ext>
              </a:extLst>
            </p:cNvPr>
            <p:cNvPicPr>
              <a:picLocks noChangeAspect="1"/>
            </p:cNvPicPr>
            <p:nvPr/>
          </p:nvPicPr>
          <p:blipFill>
            <a:blip r:embed="rId2"/>
            <a:stretch>
              <a:fillRect/>
            </a:stretch>
          </p:blipFill>
          <p:spPr>
            <a:xfrm>
              <a:off x="3856132" y="2524392"/>
              <a:ext cx="6858000" cy="5143500"/>
            </a:xfrm>
            <a:prstGeom prst="rect">
              <a:avLst/>
            </a:prstGeom>
          </p:spPr>
        </p:pic>
        <p:grpSp>
          <p:nvGrpSpPr>
            <p:cNvPr id="9" name="グループ化 8">
              <a:extLst>
                <a:ext uri="{FF2B5EF4-FFF2-40B4-BE49-F238E27FC236}">
                  <a16:creationId xmlns:a16="http://schemas.microsoft.com/office/drawing/2014/main" id="{72DA6E71-CF5B-0416-1A0C-1953FFCD23F5}"/>
                </a:ext>
              </a:extLst>
            </p:cNvPr>
            <p:cNvGrpSpPr/>
            <p:nvPr/>
          </p:nvGrpSpPr>
          <p:grpSpPr>
            <a:xfrm>
              <a:off x="6432551" y="3108223"/>
              <a:ext cx="1782708" cy="741177"/>
              <a:chOff x="990601" y="3160388"/>
              <a:chExt cx="1782708" cy="741177"/>
            </a:xfrm>
          </p:grpSpPr>
          <p:pic>
            <p:nvPicPr>
              <p:cNvPr id="27" name="図 26" descr="ロゴ&#10;&#10;自動的に生成された説明">
                <a:extLst>
                  <a:ext uri="{FF2B5EF4-FFF2-40B4-BE49-F238E27FC236}">
                    <a16:creationId xmlns:a16="http://schemas.microsoft.com/office/drawing/2014/main" id="{1ABC038F-865D-A28D-A963-53FFDBD655EC}"/>
                  </a:ext>
                </a:extLst>
              </p:cNvPr>
              <p:cNvPicPr>
                <a:picLocks noChangeAspect="1"/>
              </p:cNvPicPr>
              <p:nvPr/>
            </p:nvPicPr>
            <p:blipFill>
              <a:blip r:embed="rId3"/>
              <a:stretch>
                <a:fillRect/>
              </a:stretch>
            </p:blipFill>
            <p:spPr>
              <a:xfrm>
                <a:off x="2032132" y="3160388"/>
                <a:ext cx="741177" cy="741177"/>
              </a:xfrm>
              <a:prstGeom prst="rect">
                <a:avLst/>
              </a:prstGeom>
            </p:spPr>
          </p:pic>
          <p:sp>
            <p:nvSpPr>
              <p:cNvPr id="28" name="楕円 27">
                <a:extLst>
                  <a:ext uri="{FF2B5EF4-FFF2-40B4-BE49-F238E27FC236}">
                    <a16:creationId xmlns:a16="http://schemas.microsoft.com/office/drawing/2014/main" id="{593158D6-6895-2920-EFB4-846E24A864DC}"/>
                  </a:ext>
                </a:extLst>
              </p:cNvPr>
              <p:cNvSpPr/>
              <p:nvPr/>
            </p:nvSpPr>
            <p:spPr>
              <a:xfrm>
                <a:off x="990601" y="3212306"/>
                <a:ext cx="640555" cy="625835"/>
              </a:xfrm>
              <a:prstGeom prst="ellipse">
                <a:avLst/>
              </a:prstGeom>
              <a:noFill/>
              <a:ln w="9525">
                <a:solidFill>
                  <a:srgbClr val="C0F5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0" name="グループ化 9">
              <a:extLst>
                <a:ext uri="{FF2B5EF4-FFF2-40B4-BE49-F238E27FC236}">
                  <a16:creationId xmlns:a16="http://schemas.microsoft.com/office/drawing/2014/main" id="{CC68E9E5-6B8A-1040-E948-6D8CA7771A13}"/>
                </a:ext>
              </a:extLst>
            </p:cNvPr>
            <p:cNvGrpSpPr/>
            <p:nvPr/>
          </p:nvGrpSpPr>
          <p:grpSpPr>
            <a:xfrm>
              <a:off x="6381368" y="3102468"/>
              <a:ext cx="1784890" cy="740229"/>
              <a:chOff x="-153734" y="3154160"/>
              <a:chExt cx="1784890" cy="740229"/>
            </a:xfrm>
          </p:grpSpPr>
          <p:pic>
            <p:nvPicPr>
              <p:cNvPr id="25" name="図 24">
                <a:extLst>
                  <a:ext uri="{FF2B5EF4-FFF2-40B4-BE49-F238E27FC236}">
                    <a16:creationId xmlns:a16="http://schemas.microsoft.com/office/drawing/2014/main" id="{17D20952-2259-7D0B-103F-42BC866530E0}"/>
                  </a:ext>
                </a:extLst>
              </p:cNvPr>
              <p:cNvPicPr>
                <a:picLocks noChangeAspect="1"/>
              </p:cNvPicPr>
              <p:nvPr/>
            </p:nvPicPr>
            <p:blipFill>
              <a:blip r:embed="rId4"/>
              <a:srcRect/>
              <a:stretch/>
            </p:blipFill>
            <p:spPr>
              <a:xfrm>
                <a:off x="-153734" y="3154160"/>
                <a:ext cx="741177" cy="740229"/>
              </a:xfrm>
              <a:prstGeom prst="rect">
                <a:avLst/>
              </a:prstGeom>
            </p:spPr>
          </p:pic>
          <p:sp>
            <p:nvSpPr>
              <p:cNvPr id="26" name="楕円 25">
                <a:extLst>
                  <a:ext uri="{FF2B5EF4-FFF2-40B4-BE49-F238E27FC236}">
                    <a16:creationId xmlns:a16="http://schemas.microsoft.com/office/drawing/2014/main" id="{1A125C92-913F-1A62-1E4C-4D4E3903B124}"/>
                  </a:ext>
                </a:extLst>
              </p:cNvPr>
              <p:cNvSpPr/>
              <p:nvPr/>
            </p:nvSpPr>
            <p:spPr>
              <a:xfrm>
                <a:off x="990601" y="3212306"/>
                <a:ext cx="640555" cy="625361"/>
              </a:xfrm>
              <a:prstGeom prst="ellipse">
                <a:avLst/>
              </a:prstGeom>
              <a:noFill/>
              <a:ln w="9525">
                <a:solidFill>
                  <a:srgbClr val="C0F5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2" name="グループ化 11">
              <a:extLst>
                <a:ext uri="{FF2B5EF4-FFF2-40B4-BE49-F238E27FC236}">
                  <a16:creationId xmlns:a16="http://schemas.microsoft.com/office/drawing/2014/main" id="{61F1F2D0-66CD-D409-0531-646023C4C13F}"/>
                </a:ext>
              </a:extLst>
            </p:cNvPr>
            <p:cNvGrpSpPr/>
            <p:nvPr/>
          </p:nvGrpSpPr>
          <p:grpSpPr>
            <a:xfrm>
              <a:off x="8569417" y="3102468"/>
              <a:ext cx="741177" cy="741177"/>
              <a:chOff x="940289" y="3154634"/>
              <a:chExt cx="741177" cy="741177"/>
            </a:xfrm>
          </p:grpSpPr>
          <p:pic>
            <p:nvPicPr>
              <p:cNvPr id="17" name="図 16">
                <a:extLst>
                  <a:ext uri="{FF2B5EF4-FFF2-40B4-BE49-F238E27FC236}">
                    <a16:creationId xmlns:a16="http://schemas.microsoft.com/office/drawing/2014/main" id="{6CD5CD20-4A9D-53D8-35B1-A6EAC21A50C5}"/>
                  </a:ext>
                </a:extLst>
              </p:cNvPr>
              <p:cNvPicPr>
                <a:picLocks noChangeAspect="1"/>
              </p:cNvPicPr>
              <p:nvPr/>
            </p:nvPicPr>
            <p:blipFill>
              <a:blip r:embed="rId5"/>
              <a:srcRect/>
              <a:stretch/>
            </p:blipFill>
            <p:spPr>
              <a:xfrm>
                <a:off x="940289" y="3154634"/>
                <a:ext cx="741177" cy="741177"/>
              </a:xfrm>
              <a:prstGeom prst="rect">
                <a:avLst/>
              </a:prstGeom>
            </p:spPr>
          </p:pic>
          <p:sp>
            <p:nvSpPr>
              <p:cNvPr id="18" name="楕円 17">
                <a:extLst>
                  <a:ext uri="{FF2B5EF4-FFF2-40B4-BE49-F238E27FC236}">
                    <a16:creationId xmlns:a16="http://schemas.microsoft.com/office/drawing/2014/main" id="{40188A25-7D7B-FCFB-F37E-4511E8851AF3}"/>
                  </a:ext>
                </a:extLst>
              </p:cNvPr>
              <p:cNvSpPr/>
              <p:nvPr/>
            </p:nvSpPr>
            <p:spPr>
              <a:xfrm>
                <a:off x="990601" y="3212306"/>
                <a:ext cx="640555" cy="625835"/>
              </a:xfrm>
              <a:prstGeom prst="ellipse">
                <a:avLst/>
              </a:prstGeom>
              <a:noFill/>
              <a:ln w="9525">
                <a:solidFill>
                  <a:srgbClr val="C0F5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4" name="グループ化 13">
              <a:extLst>
                <a:ext uri="{FF2B5EF4-FFF2-40B4-BE49-F238E27FC236}">
                  <a16:creationId xmlns:a16="http://schemas.microsoft.com/office/drawing/2014/main" id="{BACAE99A-3C6C-5692-C7BF-DED8704F79F3}"/>
                </a:ext>
              </a:extLst>
            </p:cNvPr>
            <p:cNvGrpSpPr/>
            <p:nvPr/>
          </p:nvGrpSpPr>
          <p:grpSpPr>
            <a:xfrm>
              <a:off x="9660713" y="3102468"/>
              <a:ext cx="741177" cy="741177"/>
              <a:chOff x="940289" y="3154634"/>
              <a:chExt cx="741177" cy="741177"/>
            </a:xfrm>
          </p:grpSpPr>
          <p:pic>
            <p:nvPicPr>
              <p:cNvPr id="15" name="図 14">
                <a:extLst>
                  <a:ext uri="{FF2B5EF4-FFF2-40B4-BE49-F238E27FC236}">
                    <a16:creationId xmlns:a16="http://schemas.microsoft.com/office/drawing/2014/main" id="{BE1110E8-D986-1A69-77AE-FE8E99B34DF7}"/>
                  </a:ext>
                </a:extLst>
              </p:cNvPr>
              <p:cNvPicPr>
                <a:picLocks noChangeAspect="1"/>
              </p:cNvPicPr>
              <p:nvPr/>
            </p:nvPicPr>
            <p:blipFill>
              <a:blip r:embed="rId6"/>
              <a:srcRect/>
              <a:stretch/>
            </p:blipFill>
            <p:spPr>
              <a:xfrm>
                <a:off x="940289" y="3154634"/>
                <a:ext cx="741177" cy="741177"/>
              </a:xfrm>
              <a:prstGeom prst="rect">
                <a:avLst/>
              </a:prstGeom>
            </p:spPr>
          </p:pic>
          <p:sp>
            <p:nvSpPr>
              <p:cNvPr id="16" name="楕円 15">
                <a:extLst>
                  <a:ext uri="{FF2B5EF4-FFF2-40B4-BE49-F238E27FC236}">
                    <a16:creationId xmlns:a16="http://schemas.microsoft.com/office/drawing/2014/main" id="{40CE2AC2-3389-EBFE-A5EE-E3C397A67889}"/>
                  </a:ext>
                </a:extLst>
              </p:cNvPr>
              <p:cNvSpPr/>
              <p:nvPr/>
            </p:nvSpPr>
            <p:spPr>
              <a:xfrm>
                <a:off x="990601" y="3212306"/>
                <a:ext cx="640555" cy="625835"/>
              </a:xfrm>
              <a:prstGeom prst="ellipse">
                <a:avLst/>
              </a:prstGeom>
              <a:noFill/>
              <a:ln w="9525">
                <a:solidFill>
                  <a:srgbClr val="C0F5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
        <p:nvSpPr>
          <p:cNvPr id="29" name="四角形: 角を丸くする 28">
            <a:extLst>
              <a:ext uri="{FF2B5EF4-FFF2-40B4-BE49-F238E27FC236}">
                <a16:creationId xmlns:a16="http://schemas.microsoft.com/office/drawing/2014/main" id="{70C07B3E-33B9-66BF-CA74-2BC27244D86C}"/>
              </a:ext>
            </a:extLst>
          </p:cNvPr>
          <p:cNvSpPr/>
          <p:nvPr/>
        </p:nvSpPr>
        <p:spPr>
          <a:xfrm>
            <a:off x="372028" y="3467860"/>
            <a:ext cx="1901272" cy="1572419"/>
          </a:xfrm>
          <a:prstGeom prst="roundRect">
            <a:avLst>
              <a:gd name="adj" fmla="val 2815"/>
            </a:avLst>
          </a:prstGeom>
          <a:solidFill>
            <a:srgbClr val="FF0000">
              <a:alpha val="10000"/>
            </a:srgbClr>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テキスト ボックス 29">
            <a:extLst>
              <a:ext uri="{FF2B5EF4-FFF2-40B4-BE49-F238E27FC236}">
                <a16:creationId xmlns:a16="http://schemas.microsoft.com/office/drawing/2014/main" id="{92330B18-3BF5-8C42-A5DB-82A2645BD3F5}"/>
              </a:ext>
            </a:extLst>
          </p:cNvPr>
          <p:cNvSpPr txBox="1"/>
          <p:nvPr/>
        </p:nvSpPr>
        <p:spPr>
          <a:xfrm>
            <a:off x="38800" y="3244850"/>
            <a:ext cx="306000" cy="307777"/>
          </a:xfrm>
          <a:prstGeom prst="rect">
            <a:avLst/>
          </a:prstGeom>
          <a:noFill/>
        </p:spPr>
        <p:txBody>
          <a:bodyPr wrap="square" rtlCol="0">
            <a:spAutoFit/>
          </a:bodyPr>
          <a:lstStyle/>
          <a:p>
            <a:r>
              <a:rPr kumimoji="1"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sp>
        <p:nvSpPr>
          <p:cNvPr id="31" name="四角形: 角を丸くする 30">
            <a:extLst>
              <a:ext uri="{FF2B5EF4-FFF2-40B4-BE49-F238E27FC236}">
                <a16:creationId xmlns:a16="http://schemas.microsoft.com/office/drawing/2014/main" id="{C130C975-230B-E8F6-3EF4-E69F4C4D416B}"/>
              </a:ext>
            </a:extLst>
          </p:cNvPr>
          <p:cNvSpPr/>
          <p:nvPr/>
        </p:nvSpPr>
        <p:spPr>
          <a:xfrm>
            <a:off x="2368938" y="1895441"/>
            <a:ext cx="4078933" cy="1076359"/>
          </a:xfrm>
          <a:prstGeom prst="roundRect">
            <a:avLst>
              <a:gd name="adj" fmla="val 2815"/>
            </a:avLst>
          </a:prstGeom>
          <a:solidFill>
            <a:srgbClr val="FF0000">
              <a:alpha val="10000"/>
            </a:srgbClr>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テキスト ボックス 31">
            <a:extLst>
              <a:ext uri="{FF2B5EF4-FFF2-40B4-BE49-F238E27FC236}">
                <a16:creationId xmlns:a16="http://schemas.microsoft.com/office/drawing/2014/main" id="{FE5EA778-B6F0-C2D9-1D3D-A1B74A2F4EA0}"/>
              </a:ext>
            </a:extLst>
          </p:cNvPr>
          <p:cNvSpPr txBox="1"/>
          <p:nvPr/>
        </p:nvSpPr>
        <p:spPr>
          <a:xfrm>
            <a:off x="2018042" y="1866857"/>
            <a:ext cx="306000" cy="307777"/>
          </a:xfrm>
          <a:prstGeom prst="rect">
            <a:avLst/>
          </a:prstGeom>
          <a:noFill/>
        </p:spPr>
        <p:txBody>
          <a:bodyPr wrap="square" rtlCol="0">
            <a:spAutoFit/>
          </a:bodyPr>
          <a:lstStyle/>
          <a:p>
            <a:r>
              <a:rPr kumimoji="1" lang="ja-JP" altLang="en-US" b="1" dirty="0">
                <a:solidFill>
                  <a:srgbClr val="FF0000"/>
                </a:solidFill>
                <a:latin typeface="HG丸ｺﾞｼｯｸM-PRO" panose="020F0600000000000000" pitchFamily="50" charset="-128"/>
                <a:ea typeface="HG丸ｺﾞｼｯｸM-PRO" panose="020F0600000000000000" pitchFamily="50" charset="-128"/>
              </a:rPr>
              <a:t>②</a:t>
            </a:r>
          </a:p>
        </p:txBody>
      </p:sp>
      <p:sp>
        <p:nvSpPr>
          <p:cNvPr id="33" name="四角形: 角を丸くする 32">
            <a:extLst>
              <a:ext uri="{FF2B5EF4-FFF2-40B4-BE49-F238E27FC236}">
                <a16:creationId xmlns:a16="http://schemas.microsoft.com/office/drawing/2014/main" id="{CD78D294-E779-B4CC-E01E-371A46CD0ED0}"/>
              </a:ext>
            </a:extLst>
          </p:cNvPr>
          <p:cNvSpPr/>
          <p:nvPr/>
        </p:nvSpPr>
        <p:spPr>
          <a:xfrm>
            <a:off x="1666731" y="1475582"/>
            <a:ext cx="300511" cy="356850"/>
          </a:xfrm>
          <a:prstGeom prst="roundRect">
            <a:avLst>
              <a:gd name="adj" fmla="val 2815"/>
            </a:avLst>
          </a:prstGeom>
          <a:solidFill>
            <a:srgbClr val="FF0000">
              <a:alpha val="10000"/>
            </a:srgbClr>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テキスト ボックス 33">
            <a:extLst>
              <a:ext uri="{FF2B5EF4-FFF2-40B4-BE49-F238E27FC236}">
                <a16:creationId xmlns:a16="http://schemas.microsoft.com/office/drawing/2014/main" id="{4136F999-B094-5DAD-009E-B5324223C809}"/>
              </a:ext>
            </a:extLst>
          </p:cNvPr>
          <p:cNvSpPr txBox="1"/>
          <p:nvPr/>
        </p:nvSpPr>
        <p:spPr>
          <a:xfrm>
            <a:off x="1384303" y="1176371"/>
            <a:ext cx="306000" cy="307777"/>
          </a:xfrm>
          <a:prstGeom prst="rect">
            <a:avLst/>
          </a:prstGeom>
          <a:noFill/>
        </p:spPr>
        <p:txBody>
          <a:bodyPr wrap="square" rtlCol="0">
            <a:spAutoFit/>
          </a:bodyPr>
          <a:lstStyle/>
          <a:p>
            <a:r>
              <a:rPr kumimoji="1" lang="ja-JP" altLang="en-US" b="1" dirty="0">
                <a:solidFill>
                  <a:srgbClr val="FF0000"/>
                </a:solidFill>
                <a:latin typeface="HG丸ｺﾞｼｯｸM-PRO" panose="020F0600000000000000" pitchFamily="50" charset="-128"/>
                <a:ea typeface="HG丸ｺﾞｼｯｸM-PRO" panose="020F0600000000000000" pitchFamily="50" charset="-128"/>
              </a:rPr>
              <a:t>③</a:t>
            </a:r>
          </a:p>
        </p:txBody>
      </p:sp>
    </p:spTree>
    <p:extLst>
      <p:ext uri="{BB962C8B-B14F-4D97-AF65-F5344CB8AC3E}">
        <p14:creationId xmlns:p14="http://schemas.microsoft.com/office/powerpoint/2010/main" val="24656497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4DDB1847-A61E-684F-6528-8F702D73429E}"/>
              </a:ext>
            </a:extLst>
          </p:cNvPr>
          <p:cNvGrpSpPr/>
          <p:nvPr/>
        </p:nvGrpSpPr>
        <p:grpSpPr>
          <a:xfrm>
            <a:off x="369000" y="948972"/>
            <a:ext cx="6120000" cy="5278874"/>
            <a:chOff x="369000" y="948972"/>
            <a:chExt cx="6120000" cy="5278874"/>
          </a:xfrm>
        </p:grpSpPr>
        <p:sp>
          <p:nvSpPr>
            <p:cNvPr id="8" name="四角形: 角を丸くする 7">
              <a:extLst>
                <a:ext uri="{FF2B5EF4-FFF2-40B4-BE49-F238E27FC236}">
                  <a16:creationId xmlns:a16="http://schemas.microsoft.com/office/drawing/2014/main" id="{A233C545-E7E3-3402-B6F0-CA79B261C798}"/>
                </a:ext>
              </a:extLst>
            </p:cNvPr>
            <p:cNvSpPr/>
            <p:nvPr/>
          </p:nvSpPr>
          <p:spPr>
            <a:xfrm>
              <a:off x="369000" y="948972"/>
              <a:ext cx="6120000" cy="5086067"/>
            </a:xfrm>
            <a:prstGeom prst="roundRect">
              <a:avLst>
                <a:gd name="adj" fmla="val 172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A5FD0662-2504-3198-B1F0-2ECE9372B7AB}"/>
                </a:ext>
              </a:extLst>
            </p:cNvPr>
            <p:cNvSpPr txBox="1"/>
            <p:nvPr/>
          </p:nvSpPr>
          <p:spPr>
            <a:xfrm>
              <a:off x="369000" y="1080000"/>
              <a:ext cx="6120000" cy="1354217"/>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自分の名前の上に表示されたアイコンをタップします。</a:t>
              </a:r>
              <a:endParaRPr kumimoji="1" lang="en-US" altLang="ja-JP" sz="1100" dirty="0">
                <a:latin typeface="HG丸ｺﾞｼｯｸM-PRO" panose="020F0600000000000000" pitchFamily="50" charset="-128"/>
                <a:ea typeface="HG丸ｺﾞｼｯｸM-PRO" panose="020F0600000000000000" pitchFamily="50" charset="-128"/>
              </a:endParaRPr>
            </a:p>
            <a:p>
              <a:pPr marL="540000"/>
              <a:r>
                <a:rPr kumimoji="1" lang="ja-JP" altLang="en-US" sz="1100" dirty="0">
                  <a:latin typeface="HG丸ｺﾞｼｯｸM-PRO" panose="020F0600000000000000" pitchFamily="50" charset="-128"/>
                  <a:ea typeface="HG丸ｺﾞｼｯｸM-PRO" panose="020F0600000000000000" pitchFamily="50" charset="-128"/>
                </a:rPr>
                <a:t>ボタンが黄色になっている場合、タップして打刻することができます。</a:t>
              </a:r>
              <a:endParaRPr kumimoji="1" lang="en-US" altLang="ja-JP" sz="1100" dirty="0">
                <a:latin typeface="HG丸ｺﾞｼｯｸM-PRO" panose="020F0600000000000000" pitchFamily="50" charset="-128"/>
                <a:ea typeface="HG丸ｺﾞｼｯｸM-PRO" panose="020F0600000000000000" pitchFamily="50" charset="-128"/>
              </a:endParaRPr>
            </a:p>
            <a:p>
              <a:pPr marL="540000"/>
              <a:r>
                <a:rPr kumimoji="1" lang="ja-JP" altLang="en-US" sz="1100" dirty="0">
                  <a:latin typeface="HG丸ｺﾞｼｯｸM-PRO" panose="020F0600000000000000" pitchFamily="50" charset="-128"/>
                  <a:ea typeface="HG丸ｺﾞｼｯｸM-PRO" panose="020F0600000000000000" pitchFamily="50" charset="-128"/>
                </a:rPr>
                <a:t>以下の画像の場合、</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出勤</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直行</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をタップすることができます。</a:t>
              </a:r>
              <a:endParaRPr kumimoji="1" lang="en-US" altLang="ja-JP" sz="1100" dirty="0">
                <a:latin typeface="HG丸ｺﾞｼｯｸM-PRO" panose="020F0600000000000000" pitchFamily="50" charset="-128"/>
                <a:ea typeface="HG丸ｺﾞｼｯｸM-PRO" panose="020F0600000000000000" pitchFamily="50" charset="-128"/>
              </a:endParaRPr>
            </a:p>
            <a:p>
              <a:pPr marL="0" lvl="0" indent="0" algn="l" rtl="0">
                <a:lnSpc>
                  <a:spcPct val="100000"/>
                </a:lnSpc>
                <a:spcBef>
                  <a:spcPts val="600"/>
                </a:spcBef>
                <a:spcAft>
                  <a:spcPts val="0"/>
                </a:spcAft>
                <a:buClr>
                  <a:srgbClr val="3F3F3F"/>
                </a:buClr>
                <a:buSzPts val="1800"/>
              </a:pPr>
              <a:r>
                <a:rPr lang="ja-JP" altLang="en-US" sz="1100" dirty="0">
                  <a:latin typeface="HG丸ｺﾞｼｯｸM-PRO" panose="020F0600000000000000" pitchFamily="50" charset="-128"/>
                  <a:ea typeface="HG丸ｺﾞｼｯｸM-PRO" panose="020F0600000000000000" pitchFamily="50" charset="-128"/>
                </a:rPr>
                <a:t>　　　</a:t>
              </a:r>
              <a:r>
                <a:rPr lang="en-US" altLang="ja-JP" sz="1100" dirty="0">
                  <a:solidFill>
                    <a:srgbClr val="FF0000"/>
                  </a:solidFill>
                  <a:latin typeface="HG丸ｺﾞｼｯｸM-PRO" panose="020F0600000000000000" pitchFamily="50" charset="-128"/>
                  <a:ea typeface="HG丸ｺﾞｼｯｸM-PRO" panose="020F0600000000000000" pitchFamily="50" charset="-128"/>
                </a:rPr>
                <a:t>※1 </a:t>
              </a:r>
              <a:r>
                <a:rPr lang="ja-JP" altLang="en-US" sz="1100" dirty="0">
                  <a:solidFill>
                    <a:srgbClr val="FF0000"/>
                  </a:solidFill>
                  <a:latin typeface="HG丸ｺﾞｼｯｸM-PRO" panose="020F0600000000000000" pitchFamily="50" charset="-128"/>
                  <a:ea typeface="HG丸ｺﾞｼｯｸM-PRO" panose="020F0600000000000000" pitchFamily="50" charset="-128"/>
                </a:rPr>
                <a:t>笑顔判定機能が</a:t>
              </a:r>
              <a:r>
                <a:rPr lang="en-US" altLang="ja-JP" sz="1100" dirty="0">
                  <a:solidFill>
                    <a:srgbClr val="FF0000"/>
                  </a:solidFill>
                  <a:latin typeface="HG丸ｺﾞｼｯｸM-PRO" panose="020F0600000000000000" pitchFamily="50" charset="-128"/>
                  <a:ea typeface="HG丸ｺﾞｼｯｸM-PRO" panose="020F0600000000000000" pitchFamily="50" charset="-128"/>
                </a:rPr>
                <a:t>[</a:t>
              </a:r>
              <a:r>
                <a:rPr lang="ja-JP" altLang="en-US" sz="1100" dirty="0">
                  <a:solidFill>
                    <a:srgbClr val="FF0000"/>
                  </a:solidFill>
                  <a:latin typeface="HG丸ｺﾞｼｯｸM-PRO" panose="020F0600000000000000" pitchFamily="50" charset="-128"/>
                  <a:ea typeface="HG丸ｺﾞｼｯｸM-PRO" panose="020F0600000000000000" pitchFamily="50" charset="-128"/>
                </a:rPr>
                <a:t>設定する</a:t>
              </a:r>
              <a:r>
                <a:rPr lang="en-US" altLang="ja-JP" sz="1100" dirty="0">
                  <a:solidFill>
                    <a:srgbClr val="FF0000"/>
                  </a:solidFill>
                  <a:latin typeface="HG丸ｺﾞｼｯｸM-PRO" panose="020F0600000000000000" pitchFamily="50" charset="-128"/>
                  <a:ea typeface="HG丸ｺﾞｼｯｸM-PRO" panose="020F0600000000000000" pitchFamily="50" charset="-128"/>
                </a:rPr>
                <a:t>]</a:t>
              </a:r>
              <a:r>
                <a:rPr lang="ja-JP" altLang="en-US" sz="1100" dirty="0">
                  <a:solidFill>
                    <a:srgbClr val="FF0000"/>
                  </a:solidFill>
                  <a:latin typeface="HG丸ｺﾞｼｯｸM-PRO" panose="020F0600000000000000" pitchFamily="50" charset="-128"/>
                  <a:ea typeface="HG丸ｺﾞｼｯｸM-PRO" panose="020F0600000000000000" pitchFamily="50" charset="-128"/>
                </a:rPr>
                <a:t>になっているとインカメラが起動し、</a:t>
              </a:r>
              <a:endParaRPr lang="en-US" altLang="ja-JP" sz="1100" dirty="0">
                <a:solidFill>
                  <a:srgbClr val="FF0000"/>
                </a:solidFill>
                <a:latin typeface="HG丸ｺﾞｼｯｸM-PRO" panose="020F0600000000000000" pitchFamily="50" charset="-128"/>
                <a:ea typeface="HG丸ｺﾞｼｯｸM-PRO" panose="020F0600000000000000" pitchFamily="50" charset="-128"/>
              </a:endParaRPr>
            </a:p>
            <a:p>
              <a:pPr marL="0" lvl="0" indent="0" algn="l" rtl="0">
                <a:lnSpc>
                  <a:spcPct val="100000"/>
                </a:lnSpc>
                <a:spcBef>
                  <a:spcPts val="0"/>
                </a:spcBef>
                <a:spcAft>
                  <a:spcPts val="0"/>
                </a:spcAft>
                <a:buClr>
                  <a:srgbClr val="3F3F3F"/>
                </a:buClr>
                <a:buSzPts val="1800"/>
              </a:pPr>
              <a:r>
                <a:rPr lang="ja-JP" altLang="en-US" sz="1100" dirty="0">
                  <a:solidFill>
                    <a:srgbClr val="FF0000"/>
                  </a:solidFill>
                  <a:latin typeface="HG丸ｺﾞｼｯｸM-PRO" panose="020F0600000000000000" pitchFamily="50" charset="-128"/>
                  <a:ea typeface="HG丸ｺﾞｼｯｸM-PRO" panose="020F0600000000000000" pitchFamily="50" charset="-128"/>
                </a:rPr>
                <a:t>　　　　　打刻と同時に写真撮影します。</a:t>
              </a:r>
            </a:p>
            <a:p>
              <a:pPr marL="540000"/>
              <a:endParaRPr kumimoji="1" lang="en-US" altLang="ja-JP" sz="1100" dirty="0">
                <a:solidFill>
                  <a:srgbClr val="FF0000"/>
                </a:solidFill>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15" name="テキスト ボックス 14">
              <a:extLst>
                <a:ext uri="{FF2B5EF4-FFF2-40B4-BE49-F238E27FC236}">
                  <a16:creationId xmlns:a16="http://schemas.microsoft.com/office/drawing/2014/main" id="{73000E04-B40B-F483-D21A-9E0966E6D8F0}"/>
                </a:ext>
              </a:extLst>
            </p:cNvPr>
            <p:cNvSpPr txBox="1"/>
            <p:nvPr/>
          </p:nvSpPr>
          <p:spPr>
            <a:xfrm>
              <a:off x="465250" y="1031282"/>
              <a:ext cx="717374" cy="400110"/>
            </a:xfrm>
            <a:prstGeom prst="rect">
              <a:avLst/>
            </a:prstGeom>
            <a:noFill/>
          </p:spPr>
          <p:txBody>
            <a:bodyPr wrap="square" rtlCol="0">
              <a:spAutoFit/>
            </a:bodyPr>
            <a:lstStyle/>
            <a:p>
              <a:r>
                <a:rPr kumimoji="1" lang="en-US" altLang="ja-JP" sz="2000" b="1" dirty="0">
                  <a:ln w="25400">
                    <a:solidFill>
                      <a:srgbClr val="58A854"/>
                    </a:solidFill>
                  </a:ln>
                  <a:solidFill>
                    <a:srgbClr val="58A854"/>
                  </a:solidFill>
                  <a:latin typeface="+mj-lt"/>
                </a:rPr>
                <a:t>1</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pic>
          <p:nvPicPr>
            <p:cNvPr id="16" name="グラフィックス 15" descr="再生 単色塗りつぶし">
              <a:extLst>
                <a:ext uri="{FF2B5EF4-FFF2-40B4-BE49-F238E27FC236}">
                  <a16:creationId xmlns:a16="http://schemas.microsoft.com/office/drawing/2014/main" id="{0CCCA085-61BC-D022-92D6-335D812D69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638922" y="5883359"/>
              <a:ext cx="231775" cy="457200"/>
            </a:xfrm>
            <a:prstGeom prst="rect">
              <a:avLst/>
            </a:prstGeom>
          </p:spPr>
        </p:pic>
      </p:grpSp>
      <p:grpSp>
        <p:nvGrpSpPr>
          <p:cNvPr id="22" name="グループ化 21">
            <a:extLst>
              <a:ext uri="{FF2B5EF4-FFF2-40B4-BE49-F238E27FC236}">
                <a16:creationId xmlns:a16="http://schemas.microsoft.com/office/drawing/2014/main" id="{B657D395-D289-3649-BBCA-52D5FF945981}"/>
              </a:ext>
            </a:extLst>
          </p:cNvPr>
          <p:cNvGrpSpPr/>
          <p:nvPr/>
        </p:nvGrpSpPr>
        <p:grpSpPr>
          <a:xfrm>
            <a:off x="913660" y="2283154"/>
            <a:ext cx="5030681" cy="3579687"/>
            <a:chOff x="-8954801" y="610827"/>
            <a:chExt cx="6858000" cy="5143500"/>
          </a:xfrm>
          <a:effectLst>
            <a:outerShdw blurRad="63500" sx="102000" sy="102000" algn="ctr" rotWithShape="0">
              <a:prstClr val="black">
                <a:alpha val="40000"/>
              </a:prstClr>
            </a:outerShdw>
          </a:effectLst>
        </p:grpSpPr>
        <p:pic>
          <p:nvPicPr>
            <p:cNvPr id="23" name="図 22" descr="グラフィカル ユーザー インターフェイス が含まれている画像&#10;&#10;自動的に生成された説明">
              <a:extLst>
                <a:ext uri="{FF2B5EF4-FFF2-40B4-BE49-F238E27FC236}">
                  <a16:creationId xmlns:a16="http://schemas.microsoft.com/office/drawing/2014/main" id="{1901C2DD-D9F2-D8BA-1C06-8F1C3D05A8FE}"/>
                </a:ext>
              </a:extLst>
            </p:cNvPr>
            <p:cNvPicPr>
              <a:picLocks noChangeAspect="1"/>
            </p:cNvPicPr>
            <p:nvPr/>
          </p:nvPicPr>
          <p:blipFill>
            <a:blip r:embed="rId4"/>
            <a:stretch>
              <a:fillRect/>
            </a:stretch>
          </p:blipFill>
          <p:spPr>
            <a:xfrm>
              <a:off x="-8954801" y="610827"/>
              <a:ext cx="6858000" cy="5143500"/>
            </a:xfrm>
            <a:prstGeom prst="rect">
              <a:avLst/>
            </a:prstGeom>
          </p:spPr>
        </p:pic>
        <p:sp>
          <p:nvSpPr>
            <p:cNvPr id="26" name="楕円 25">
              <a:extLst>
                <a:ext uri="{FF2B5EF4-FFF2-40B4-BE49-F238E27FC236}">
                  <a16:creationId xmlns:a16="http://schemas.microsoft.com/office/drawing/2014/main" id="{B9F60725-B4CB-2C02-3D0F-AB611F9328B8}"/>
                </a:ext>
              </a:extLst>
            </p:cNvPr>
            <p:cNvSpPr/>
            <p:nvPr/>
          </p:nvSpPr>
          <p:spPr>
            <a:xfrm>
              <a:off x="-8427919" y="1503874"/>
              <a:ext cx="684322" cy="677401"/>
            </a:xfrm>
            <a:prstGeom prst="ellipse">
              <a:avLst/>
            </a:prstGeom>
            <a:noFill/>
            <a:ln w="9525">
              <a:solidFill>
                <a:srgbClr val="C0F5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6" name="図 5">
            <a:extLst>
              <a:ext uri="{FF2B5EF4-FFF2-40B4-BE49-F238E27FC236}">
                <a16:creationId xmlns:a16="http://schemas.microsoft.com/office/drawing/2014/main" id="{7331B6EA-CAD3-B796-90CC-A54DA8214717}"/>
              </a:ext>
            </a:extLst>
          </p:cNvPr>
          <p:cNvPicPr>
            <a:picLocks noChangeAspect="1"/>
          </p:cNvPicPr>
          <p:nvPr/>
        </p:nvPicPr>
        <p:blipFill>
          <a:blip r:embed="rId5"/>
          <a:srcRect/>
          <a:stretch/>
        </p:blipFill>
        <p:spPr>
          <a:xfrm>
            <a:off x="1268058" y="2860197"/>
            <a:ext cx="566175" cy="570592"/>
          </a:xfrm>
          <a:prstGeom prst="rect">
            <a:avLst/>
          </a:prstGeom>
        </p:spPr>
      </p:pic>
      <p:sp>
        <p:nvSpPr>
          <p:cNvPr id="2" name="テキスト プレースホルダー 1">
            <a:extLst>
              <a:ext uri="{FF2B5EF4-FFF2-40B4-BE49-F238E27FC236}">
                <a16:creationId xmlns:a16="http://schemas.microsoft.com/office/drawing/2014/main" id="{CB8E3D4D-3864-F8BC-A183-24F35F9D7244}"/>
              </a:ext>
            </a:extLst>
          </p:cNvPr>
          <p:cNvSpPr>
            <a:spLocks noGrp="1"/>
          </p:cNvSpPr>
          <p:nvPr>
            <p:ph type="body" sz="quarter" idx="13"/>
          </p:nvPr>
        </p:nvSpPr>
        <p:spPr>
          <a:xfrm>
            <a:off x="166434" y="9673850"/>
            <a:ext cx="2052509" cy="169277"/>
          </a:xfrm>
        </p:spPr>
        <p:txBody>
          <a:bodyPr/>
          <a:lstStyle/>
          <a:p>
            <a:r>
              <a:rPr kumimoji="1" lang="ja-JP" altLang="en-US" dirty="0"/>
              <a:t>ヘルプページは</a:t>
            </a:r>
            <a:r>
              <a:rPr kumimoji="1" lang="ja-JP" altLang="en-US" dirty="0">
                <a:hlinkClick r:id="rId6"/>
              </a:rPr>
              <a:t>こちら</a:t>
            </a:r>
            <a:endParaRPr kumimoji="1" lang="ja-JP" altLang="en-US" dirty="0"/>
          </a:p>
        </p:txBody>
      </p:sp>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p:txBody>
          <a:bodyPr/>
          <a:lstStyle/>
          <a:p>
            <a:r>
              <a:rPr kumimoji="1" lang="en-US" altLang="ja-JP" dirty="0"/>
              <a:t>4-4</a:t>
            </a:r>
            <a:r>
              <a:rPr kumimoji="1" lang="ja-JP" altLang="en-US" dirty="0"/>
              <a:t> 打刻を行う ①</a:t>
            </a:r>
          </a:p>
        </p:txBody>
      </p:sp>
      <p:sp>
        <p:nvSpPr>
          <p:cNvPr id="33" name="スライド番号プレースホルダー 1">
            <a:extLst>
              <a:ext uri="{FF2B5EF4-FFF2-40B4-BE49-F238E27FC236}">
                <a16:creationId xmlns:a16="http://schemas.microsoft.com/office/drawing/2014/main" id="{C916D7DB-1B91-B073-92A6-965F0C4D4484}"/>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57</a:t>
            </a:fld>
            <a:endParaRPr lang="ja-JP" altLang="en-US" dirty="0"/>
          </a:p>
        </p:txBody>
      </p:sp>
      <p:grpSp>
        <p:nvGrpSpPr>
          <p:cNvPr id="17" name="グループ化 16">
            <a:extLst>
              <a:ext uri="{FF2B5EF4-FFF2-40B4-BE49-F238E27FC236}">
                <a16:creationId xmlns:a16="http://schemas.microsoft.com/office/drawing/2014/main" id="{6FAAB14B-6B49-4B7C-A2F0-27A3ACD56949}"/>
              </a:ext>
            </a:extLst>
          </p:cNvPr>
          <p:cNvGrpSpPr/>
          <p:nvPr/>
        </p:nvGrpSpPr>
        <p:grpSpPr>
          <a:xfrm>
            <a:off x="369000" y="6555618"/>
            <a:ext cx="6120000" cy="2174810"/>
            <a:chOff x="369000" y="948974"/>
            <a:chExt cx="6120000" cy="2174810"/>
          </a:xfrm>
          <a:solidFill>
            <a:srgbClr val="F2F2F2"/>
          </a:solidFill>
        </p:grpSpPr>
        <p:sp>
          <p:nvSpPr>
            <p:cNvPr id="18" name="四角形: 角を丸くする 17">
              <a:extLst>
                <a:ext uri="{FF2B5EF4-FFF2-40B4-BE49-F238E27FC236}">
                  <a16:creationId xmlns:a16="http://schemas.microsoft.com/office/drawing/2014/main" id="{41283C0C-6301-15F1-B6BB-024C081B865A}"/>
                </a:ext>
              </a:extLst>
            </p:cNvPr>
            <p:cNvSpPr/>
            <p:nvPr/>
          </p:nvSpPr>
          <p:spPr>
            <a:xfrm>
              <a:off x="369000" y="948974"/>
              <a:ext cx="6120000" cy="2174810"/>
            </a:xfrm>
            <a:prstGeom prst="roundRect">
              <a:avLst>
                <a:gd name="adj" fmla="val 279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AB6DEF98-D84B-CA82-97A9-65B11E71FBEF}"/>
                </a:ext>
              </a:extLst>
            </p:cNvPr>
            <p:cNvSpPr txBox="1"/>
            <p:nvPr/>
          </p:nvSpPr>
          <p:spPr>
            <a:xfrm>
              <a:off x="369000" y="1080000"/>
              <a:ext cx="6120000" cy="261610"/>
            </a:xfrm>
            <a:prstGeom prst="rect">
              <a:avLst/>
            </a:prstGeom>
            <a:noFill/>
          </p:spPr>
          <p:txBody>
            <a:bodyPr wrap="square" rtlCol="0">
              <a:spAutoFit/>
            </a:bodyPr>
            <a:lstStyle/>
            <a:p>
              <a:pPr marL="540000"/>
              <a:r>
                <a:rPr kumimoji="1" lang="en-US" altLang="ja-JP" sz="1100" dirty="0">
                  <a:latin typeface="HG丸ｺﾞｼｯｸM-PRO" panose="020F0600000000000000" pitchFamily="50" charset="-128"/>
                  <a:ea typeface="HG丸ｺﾞｼｯｸM-PRO" panose="020F0600000000000000" pitchFamily="50" charset="-128"/>
                </a:rPr>
                <a:t>[OK]</a:t>
              </a:r>
              <a:r>
                <a:rPr kumimoji="1" lang="ja-JP" altLang="en-US" sz="1100" dirty="0">
                  <a:latin typeface="HG丸ｺﾞｼｯｸM-PRO" panose="020F0600000000000000" pitchFamily="50" charset="-128"/>
                  <a:ea typeface="HG丸ｺﾞｼｯｸM-PRO" panose="020F0600000000000000" pitchFamily="50" charset="-128"/>
                </a:rPr>
                <a:t>をタップします。</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20" name="テキスト ボックス 19">
              <a:extLst>
                <a:ext uri="{FF2B5EF4-FFF2-40B4-BE49-F238E27FC236}">
                  <a16:creationId xmlns:a16="http://schemas.microsoft.com/office/drawing/2014/main" id="{292BFA9E-A0B7-1F6B-5D61-5835E0BD9B40}"/>
                </a:ext>
              </a:extLst>
            </p:cNvPr>
            <p:cNvSpPr txBox="1"/>
            <p:nvPr/>
          </p:nvSpPr>
          <p:spPr>
            <a:xfrm>
              <a:off x="465250" y="1031282"/>
              <a:ext cx="717374" cy="400110"/>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2 </a:t>
              </a:r>
              <a:endParaRPr kumimoji="1" lang="ja-JP" altLang="en-US" sz="2000" dirty="0">
                <a:ln w="3175">
                  <a:noFill/>
                </a:ln>
                <a:solidFill>
                  <a:schemeClr val="bg1">
                    <a:lumMod val="50000"/>
                  </a:schemeClr>
                </a:solidFill>
                <a:latin typeface="+mj-lt"/>
              </a:endParaRPr>
            </a:p>
          </p:txBody>
        </p:sp>
      </p:grpSp>
      <p:pic>
        <p:nvPicPr>
          <p:cNvPr id="4" name="図 3" descr="テキスト&#10;&#10;自動的に生成された説明">
            <a:extLst>
              <a:ext uri="{FF2B5EF4-FFF2-40B4-BE49-F238E27FC236}">
                <a16:creationId xmlns:a16="http://schemas.microsoft.com/office/drawing/2014/main" id="{3F585D91-6A9F-73F5-8171-71EE13FCC224}"/>
              </a:ext>
            </a:extLst>
          </p:cNvPr>
          <p:cNvPicPr>
            <a:picLocks noChangeAspect="1"/>
          </p:cNvPicPr>
          <p:nvPr/>
        </p:nvPicPr>
        <p:blipFill>
          <a:blip r:embed="rId7"/>
          <a:stretch>
            <a:fillRect/>
          </a:stretch>
        </p:blipFill>
        <p:spPr>
          <a:xfrm>
            <a:off x="2323946" y="7235790"/>
            <a:ext cx="2210108" cy="1133633"/>
          </a:xfrm>
          <a:prstGeom prst="rect">
            <a:avLst/>
          </a:prstGeom>
          <a:ln>
            <a:solidFill>
              <a:schemeClr val="accent1"/>
            </a:solidFill>
          </a:ln>
          <a:effectLst>
            <a:outerShdw blurRad="63500" sx="102000" sy="102000" algn="ctr" rotWithShape="0">
              <a:prstClr val="black">
                <a:alpha val="40000"/>
              </a:prstClr>
            </a:outerShdw>
          </a:effectLst>
        </p:spPr>
      </p:pic>
      <p:sp>
        <p:nvSpPr>
          <p:cNvPr id="27" name="四角形: 角を丸くする 26">
            <a:extLst>
              <a:ext uri="{FF2B5EF4-FFF2-40B4-BE49-F238E27FC236}">
                <a16:creationId xmlns:a16="http://schemas.microsoft.com/office/drawing/2014/main" id="{1FAA6926-45F2-9C00-C440-5F73A2BB85F9}"/>
              </a:ext>
            </a:extLst>
          </p:cNvPr>
          <p:cNvSpPr/>
          <p:nvPr/>
        </p:nvSpPr>
        <p:spPr>
          <a:xfrm>
            <a:off x="1170432" y="3856770"/>
            <a:ext cx="792480" cy="1111597"/>
          </a:xfrm>
          <a:prstGeom prst="roundRect">
            <a:avLst>
              <a:gd name="adj" fmla="val 2815"/>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正方形/長方形 27">
            <a:extLst>
              <a:ext uri="{FF2B5EF4-FFF2-40B4-BE49-F238E27FC236}">
                <a16:creationId xmlns:a16="http://schemas.microsoft.com/office/drawing/2014/main" id="{01D9CE6A-21ED-1D35-FF93-2645BE7E07AF}"/>
              </a:ext>
            </a:extLst>
          </p:cNvPr>
          <p:cNvSpPr/>
          <p:nvPr/>
        </p:nvSpPr>
        <p:spPr>
          <a:xfrm>
            <a:off x="2767584" y="2434217"/>
            <a:ext cx="3011424" cy="3283831"/>
          </a:xfrm>
          <a:prstGeom prst="rect">
            <a:avLst/>
          </a:pr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rgbClr val="FF0000"/>
                </a:solidFill>
              </a:rPr>
              <a:t>※1</a:t>
            </a:r>
            <a:endParaRPr kumimoji="1" lang="ja-JP" altLang="en-US" sz="2400" dirty="0">
              <a:solidFill>
                <a:srgbClr val="FF0000"/>
              </a:solidFill>
            </a:endParaRPr>
          </a:p>
        </p:txBody>
      </p:sp>
      <p:sp>
        <p:nvSpPr>
          <p:cNvPr id="9" name="四角形: 角を丸くする 8">
            <a:extLst>
              <a:ext uri="{FF2B5EF4-FFF2-40B4-BE49-F238E27FC236}">
                <a16:creationId xmlns:a16="http://schemas.microsoft.com/office/drawing/2014/main" id="{53D882BD-2253-62D1-938F-E7EA674C77D8}"/>
              </a:ext>
            </a:extLst>
          </p:cNvPr>
          <p:cNvSpPr/>
          <p:nvPr/>
        </p:nvSpPr>
        <p:spPr>
          <a:xfrm>
            <a:off x="2323946" y="8090218"/>
            <a:ext cx="2210108" cy="279206"/>
          </a:xfrm>
          <a:prstGeom prst="roundRect">
            <a:avLst>
              <a:gd name="adj" fmla="val 2815"/>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7040615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B8E3D4D-3864-F8BC-A183-24F35F9D7244}"/>
              </a:ext>
            </a:extLst>
          </p:cNvPr>
          <p:cNvSpPr>
            <a:spLocks noGrp="1"/>
          </p:cNvSpPr>
          <p:nvPr>
            <p:ph type="body" sz="quarter" idx="13"/>
          </p:nvPr>
        </p:nvSpPr>
        <p:spPr>
          <a:xfrm>
            <a:off x="166434" y="9673850"/>
            <a:ext cx="2052509" cy="169277"/>
          </a:xfrm>
        </p:spPr>
        <p:txBody>
          <a:bodyPr/>
          <a:lstStyle/>
          <a:p>
            <a:r>
              <a:rPr kumimoji="1" lang="ja-JP" altLang="en-US" dirty="0"/>
              <a:t>ヘルプページは</a:t>
            </a:r>
            <a:r>
              <a:rPr kumimoji="1" lang="ja-JP" altLang="en-US" dirty="0">
                <a:hlinkClick r:id="rId2"/>
              </a:rPr>
              <a:t>こちら</a:t>
            </a:r>
            <a:endParaRPr kumimoji="1" lang="ja-JP" altLang="en-US" dirty="0"/>
          </a:p>
        </p:txBody>
      </p:sp>
      <p:sp>
        <p:nvSpPr>
          <p:cNvPr id="3" name="タイトル 2">
            <a:extLst>
              <a:ext uri="{FF2B5EF4-FFF2-40B4-BE49-F238E27FC236}">
                <a16:creationId xmlns:a16="http://schemas.microsoft.com/office/drawing/2014/main" id="{F8CE5CBC-9877-0C1E-2FB6-D5D6652C6113}"/>
              </a:ext>
            </a:extLst>
          </p:cNvPr>
          <p:cNvSpPr>
            <a:spLocks noGrp="1"/>
          </p:cNvSpPr>
          <p:nvPr>
            <p:ph type="title"/>
          </p:nvPr>
        </p:nvSpPr>
        <p:spPr/>
        <p:txBody>
          <a:bodyPr/>
          <a:lstStyle/>
          <a:p>
            <a:r>
              <a:rPr kumimoji="1" lang="en-US" altLang="ja-JP" dirty="0"/>
              <a:t>4-4</a:t>
            </a:r>
            <a:r>
              <a:rPr kumimoji="1" lang="ja-JP" altLang="en-US" dirty="0"/>
              <a:t> 打刻</a:t>
            </a:r>
            <a:r>
              <a:rPr kumimoji="1" lang="ja-JP" altLang="en-US"/>
              <a:t>を行う ②</a:t>
            </a:r>
            <a:endParaRPr kumimoji="1" lang="ja-JP" altLang="en-US" dirty="0"/>
          </a:p>
        </p:txBody>
      </p:sp>
      <p:sp>
        <p:nvSpPr>
          <p:cNvPr id="33" name="スライド番号プレースホルダー 1">
            <a:extLst>
              <a:ext uri="{FF2B5EF4-FFF2-40B4-BE49-F238E27FC236}">
                <a16:creationId xmlns:a16="http://schemas.microsoft.com/office/drawing/2014/main" id="{C916D7DB-1B91-B073-92A6-965F0C4D4484}"/>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58</a:t>
            </a:fld>
            <a:endParaRPr lang="ja-JP" altLang="en-US" dirty="0"/>
          </a:p>
        </p:txBody>
      </p:sp>
      <p:grpSp>
        <p:nvGrpSpPr>
          <p:cNvPr id="30" name="グループ化 29">
            <a:extLst>
              <a:ext uri="{FF2B5EF4-FFF2-40B4-BE49-F238E27FC236}">
                <a16:creationId xmlns:a16="http://schemas.microsoft.com/office/drawing/2014/main" id="{6F08AA05-CD77-3F0C-15D2-ADC08B1E2187}"/>
              </a:ext>
            </a:extLst>
          </p:cNvPr>
          <p:cNvGrpSpPr/>
          <p:nvPr/>
        </p:nvGrpSpPr>
        <p:grpSpPr>
          <a:xfrm>
            <a:off x="279000" y="945888"/>
            <a:ext cx="6300000" cy="634310"/>
            <a:chOff x="279000" y="945888"/>
            <a:chExt cx="6300000" cy="634310"/>
          </a:xfrm>
        </p:grpSpPr>
        <p:grpSp>
          <p:nvGrpSpPr>
            <p:cNvPr id="4" name="グループ化 3">
              <a:extLst>
                <a:ext uri="{FF2B5EF4-FFF2-40B4-BE49-F238E27FC236}">
                  <a16:creationId xmlns:a16="http://schemas.microsoft.com/office/drawing/2014/main" id="{F636F69E-9F19-6B1B-0F18-77C5A02188F0}"/>
                </a:ext>
              </a:extLst>
            </p:cNvPr>
            <p:cNvGrpSpPr/>
            <p:nvPr/>
          </p:nvGrpSpPr>
          <p:grpSpPr>
            <a:xfrm>
              <a:off x="279000" y="945888"/>
              <a:ext cx="6300000" cy="360000"/>
              <a:chOff x="407502" y="1728889"/>
              <a:chExt cx="6042992" cy="356680"/>
            </a:xfrm>
          </p:grpSpPr>
          <p:sp>
            <p:nvSpPr>
              <p:cNvPr id="7" name="正方形/長方形 6">
                <a:extLst>
                  <a:ext uri="{FF2B5EF4-FFF2-40B4-BE49-F238E27FC236}">
                    <a16:creationId xmlns:a16="http://schemas.microsoft.com/office/drawing/2014/main" id="{5D7522BB-8058-4EE9-E2B2-BE1B8EA8D378}"/>
                  </a:ext>
                </a:extLst>
              </p:cNvPr>
              <p:cNvSpPr/>
              <p:nvPr/>
            </p:nvSpPr>
            <p:spPr>
              <a:xfrm>
                <a:off x="407502" y="1728889"/>
                <a:ext cx="6042992" cy="3566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HG丸ｺﾞｼｯｸM-PRO" panose="020F0600000000000000" pitchFamily="50" charset="-128"/>
                    <a:ea typeface="HG丸ｺﾞｼｯｸM-PRO" panose="020F0600000000000000" pitchFamily="50" charset="-128"/>
                  </a:rPr>
                  <a:t>　打刻後の状況</a:t>
                </a:r>
              </a:p>
            </p:txBody>
          </p:sp>
          <p:sp>
            <p:nvSpPr>
              <p:cNvPr id="9" name="Google Shape;113;p23">
                <a:extLst>
                  <a:ext uri="{FF2B5EF4-FFF2-40B4-BE49-F238E27FC236}">
                    <a16:creationId xmlns:a16="http://schemas.microsoft.com/office/drawing/2014/main" id="{EEC235C5-AC31-6833-E663-B24C3036CD90}"/>
                  </a:ext>
                </a:extLst>
              </p:cNvPr>
              <p:cNvSpPr/>
              <p:nvPr/>
            </p:nvSpPr>
            <p:spPr>
              <a:xfrm rot="16200000">
                <a:off x="446244" y="1894466"/>
                <a:ext cx="165580" cy="45719"/>
              </a:xfrm>
              <a:custGeom>
                <a:avLst/>
                <a:gdLst/>
                <a:ahLst/>
                <a:cxnLst/>
                <a:rect l="l" t="t" r="r" b="b"/>
                <a:pathLst>
                  <a:path w="6858000" h="786765" extrusionOk="0">
                    <a:moveTo>
                      <a:pt x="6858000" y="0"/>
                    </a:moveTo>
                    <a:lnTo>
                      <a:pt x="0" y="0"/>
                    </a:lnTo>
                    <a:lnTo>
                      <a:pt x="0" y="786383"/>
                    </a:lnTo>
                    <a:lnTo>
                      <a:pt x="6858000" y="786383"/>
                    </a:lnTo>
                    <a:lnTo>
                      <a:pt x="6858000" y="0"/>
                    </a:lnTo>
                    <a:close/>
                  </a:path>
                </a:pathLst>
              </a:custGeom>
              <a:solidFill>
                <a:srgbClr val="58A85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F2E425"/>
                  </a:solidFill>
                  <a:latin typeface="Calibri"/>
                  <a:ea typeface="Calibri"/>
                  <a:cs typeface="Calibri"/>
                  <a:sym typeface="Calibri"/>
                </a:endParaRPr>
              </a:p>
            </p:txBody>
          </p:sp>
        </p:grpSp>
        <p:sp>
          <p:nvSpPr>
            <p:cNvPr id="22" name="テキスト ボックス 21">
              <a:extLst>
                <a:ext uri="{FF2B5EF4-FFF2-40B4-BE49-F238E27FC236}">
                  <a16:creationId xmlns:a16="http://schemas.microsoft.com/office/drawing/2014/main" id="{C6ECA932-C780-D9A9-6E6C-9013432B89BB}"/>
                </a:ext>
              </a:extLst>
            </p:cNvPr>
            <p:cNvSpPr txBox="1"/>
            <p:nvPr/>
          </p:nvSpPr>
          <p:spPr>
            <a:xfrm>
              <a:off x="369000" y="1318588"/>
              <a:ext cx="6120000" cy="261610"/>
            </a:xfrm>
            <a:prstGeom prst="rect">
              <a:avLst/>
            </a:prstGeom>
            <a:noFill/>
          </p:spPr>
          <p:txBody>
            <a:bodyPr wrap="square" rtlCol="0">
              <a:spAutoFit/>
            </a:bodyPr>
            <a:lstStyle/>
            <a:p>
              <a:r>
                <a:rPr kumimoji="1" lang="ja-JP" altLang="en-US" sz="1100" dirty="0">
                  <a:latin typeface="HG丸ｺﾞｼｯｸM-PRO" panose="020F0600000000000000" pitchFamily="50" charset="-128"/>
                  <a:ea typeface="HG丸ｺﾞｼｯｸM-PRO" panose="020F0600000000000000" pitchFamily="50" charset="-128"/>
                </a:rPr>
                <a:t>打刻状況に応じた従業員の表示は以下のようになります。</a:t>
              </a:r>
              <a:endParaRPr kumimoji="1" lang="en-US" altLang="ja-JP" sz="1100" dirty="0">
                <a:latin typeface="HG丸ｺﾞｼｯｸM-PRO" panose="020F0600000000000000" pitchFamily="50" charset="-128"/>
                <a:ea typeface="HG丸ｺﾞｼｯｸM-PRO" panose="020F0600000000000000" pitchFamily="50" charset="-128"/>
              </a:endParaRPr>
            </a:p>
          </p:txBody>
        </p:sp>
      </p:grpSp>
      <p:grpSp>
        <p:nvGrpSpPr>
          <p:cNvPr id="31" name="グループ化 30">
            <a:extLst>
              <a:ext uri="{FF2B5EF4-FFF2-40B4-BE49-F238E27FC236}">
                <a16:creationId xmlns:a16="http://schemas.microsoft.com/office/drawing/2014/main" id="{4076A964-4359-6B9C-5B4D-7F8B98924ABA}"/>
              </a:ext>
            </a:extLst>
          </p:cNvPr>
          <p:cNvGrpSpPr/>
          <p:nvPr/>
        </p:nvGrpSpPr>
        <p:grpSpPr>
          <a:xfrm>
            <a:off x="279000" y="7425428"/>
            <a:ext cx="6300000" cy="634310"/>
            <a:chOff x="279000" y="945888"/>
            <a:chExt cx="6300000" cy="634310"/>
          </a:xfrm>
        </p:grpSpPr>
        <p:grpSp>
          <p:nvGrpSpPr>
            <p:cNvPr id="32" name="グループ化 31">
              <a:extLst>
                <a:ext uri="{FF2B5EF4-FFF2-40B4-BE49-F238E27FC236}">
                  <a16:creationId xmlns:a16="http://schemas.microsoft.com/office/drawing/2014/main" id="{AF376938-99B6-1A84-F464-5744253FFA44}"/>
                </a:ext>
              </a:extLst>
            </p:cNvPr>
            <p:cNvGrpSpPr/>
            <p:nvPr/>
          </p:nvGrpSpPr>
          <p:grpSpPr>
            <a:xfrm>
              <a:off x="279000" y="945888"/>
              <a:ext cx="6300000" cy="360000"/>
              <a:chOff x="407502" y="1728889"/>
              <a:chExt cx="6042992" cy="356680"/>
            </a:xfrm>
          </p:grpSpPr>
          <p:sp>
            <p:nvSpPr>
              <p:cNvPr id="35" name="正方形/長方形 34">
                <a:extLst>
                  <a:ext uri="{FF2B5EF4-FFF2-40B4-BE49-F238E27FC236}">
                    <a16:creationId xmlns:a16="http://schemas.microsoft.com/office/drawing/2014/main" id="{1867905C-491D-AE60-11FB-08F95B34136D}"/>
                  </a:ext>
                </a:extLst>
              </p:cNvPr>
              <p:cNvSpPr/>
              <p:nvPr/>
            </p:nvSpPr>
            <p:spPr>
              <a:xfrm>
                <a:off x="407502" y="1728889"/>
                <a:ext cx="6042992" cy="3566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HG丸ｺﾞｼｯｸM-PRO" panose="020F0600000000000000" pitchFamily="50" charset="-128"/>
                    <a:ea typeface="HG丸ｺﾞｼｯｸM-PRO" panose="020F0600000000000000" pitchFamily="50" charset="-128"/>
                  </a:rPr>
                  <a:t>　笑顔判定機能について</a:t>
                </a:r>
              </a:p>
            </p:txBody>
          </p:sp>
          <p:sp>
            <p:nvSpPr>
              <p:cNvPr id="36" name="Google Shape;113;p23">
                <a:extLst>
                  <a:ext uri="{FF2B5EF4-FFF2-40B4-BE49-F238E27FC236}">
                    <a16:creationId xmlns:a16="http://schemas.microsoft.com/office/drawing/2014/main" id="{39D0F8AA-BE64-B162-A7CE-84B5C897934E}"/>
                  </a:ext>
                </a:extLst>
              </p:cNvPr>
              <p:cNvSpPr/>
              <p:nvPr/>
            </p:nvSpPr>
            <p:spPr>
              <a:xfrm rot="16200000">
                <a:off x="446244" y="1894466"/>
                <a:ext cx="165580" cy="45719"/>
              </a:xfrm>
              <a:custGeom>
                <a:avLst/>
                <a:gdLst/>
                <a:ahLst/>
                <a:cxnLst/>
                <a:rect l="l" t="t" r="r" b="b"/>
                <a:pathLst>
                  <a:path w="6858000" h="786765" extrusionOk="0">
                    <a:moveTo>
                      <a:pt x="6858000" y="0"/>
                    </a:moveTo>
                    <a:lnTo>
                      <a:pt x="0" y="0"/>
                    </a:lnTo>
                    <a:lnTo>
                      <a:pt x="0" y="786383"/>
                    </a:lnTo>
                    <a:lnTo>
                      <a:pt x="6858000" y="786383"/>
                    </a:lnTo>
                    <a:lnTo>
                      <a:pt x="6858000" y="0"/>
                    </a:lnTo>
                    <a:close/>
                  </a:path>
                </a:pathLst>
              </a:custGeom>
              <a:solidFill>
                <a:srgbClr val="58A85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F2E425"/>
                  </a:solidFill>
                  <a:latin typeface="Calibri"/>
                  <a:ea typeface="Calibri"/>
                  <a:cs typeface="Calibri"/>
                  <a:sym typeface="Calibri"/>
                </a:endParaRPr>
              </a:p>
            </p:txBody>
          </p:sp>
        </p:grpSp>
        <p:sp>
          <p:nvSpPr>
            <p:cNvPr id="34" name="テキスト ボックス 33">
              <a:extLst>
                <a:ext uri="{FF2B5EF4-FFF2-40B4-BE49-F238E27FC236}">
                  <a16:creationId xmlns:a16="http://schemas.microsoft.com/office/drawing/2014/main" id="{95D496B6-6899-A1CD-99CA-F0FA31BDAF4E}"/>
                </a:ext>
              </a:extLst>
            </p:cNvPr>
            <p:cNvSpPr txBox="1"/>
            <p:nvPr/>
          </p:nvSpPr>
          <p:spPr>
            <a:xfrm>
              <a:off x="369000" y="1318588"/>
              <a:ext cx="6120000" cy="261610"/>
            </a:xfrm>
            <a:prstGeom prst="rect">
              <a:avLst/>
            </a:prstGeom>
            <a:noFill/>
          </p:spPr>
          <p:txBody>
            <a:bodyPr wrap="square" rtlCol="0">
              <a:spAutoFit/>
            </a:bodyPr>
            <a:lstStyle/>
            <a:p>
              <a:r>
                <a:rPr kumimoji="1" lang="ja-JP" altLang="en-US" sz="1100" dirty="0">
                  <a:latin typeface="HG丸ｺﾞｼｯｸM-PRO" panose="020F0600000000000000" pitchFamily="50" charset="-128"/>
                  <a:ea typeface="HG丸ｺﾞｼｯｸM-PRO" panose="020F0600000000000000" pitchFamily="50" charset="-128"/>
                </a:rPr>
                <a:t>笑顔判定機能の</a:t>
              </a:r>
              <a:r>
                <a:rPr kumimoji="1" lang="en-US" altLang="ja-JP" sz="1100" dirty="0">
                  <a:latin typeface="HG丸ｺﾞｼｯｸM-PRO" panose="020F0600000000000000" pitchFamily="50" charset="-128"/>
                  <a:ea typeface="HG丸ｺﾞｼｯｸM-PRO" panose="020F0600000000000000" pitchFamily="50" charset="-128"/>
                </a:rPr>
                <a:t>ON/OFF</a:t>
              </a:r>
              <a:r>
                <a:rPr kumimoji="1" lang="ja-JP" altLang="en-US" sz="1100" dirty="0">
                  <a:latin typeface="HG丸ｺﾞｼｯｸM-PRO" panose="020F0600000000000000" pitchFamily="50" charset="-128"/>
                  <a:ea typeface="HG丸ｺﾞｼｯｸM-PRO" panose="020F0600000000000000" pitchFamily="50" charset="-128"/>
                </a:rPr>
                <a:t>で、打刻後の表示が異なります。詳細は以下をご確認ください。</a:t>
              </a:r>
              <a:endParaRPr kumimoji="1" lang="en-US" altLang="ja-JP" sz="1100" dirty="0">
                <a:latin typeface="HG丸ｺﾞｼｯｸM-PRO" panose="020F0600000000000000" pitchFamily="50" charset="-128"/>
                <a:ea typeface="HG丸ｺﾞｼｯｸM-PRO" panose="020F0600000000000000" pitchFamily="50" charset="-128"/>
              </a:endParaRPr>
            </a:p>
          </p:txBody>
        </p:sp>
      </p:grpSp>
      <p:sp>
        <p:nvSpPr>
          <p:cNvPr id="44" name="テキスト ボックス 43">
            <a:extLst>
              <a:ext uri="{FF2B5EF4-FFF2-40B4-BE49-F238E27FC236}">
                <a16:creationId xmlns:a16="http://schemas.microsoft.com/office/drawing/2014/main" id="{33AEF25C-A72C-440A-0EDC-0B8B9260C392}"/>
              </a:ext>
            </a:extLst>
          </p:cNvPr>
          <p:cNvSpPr txBox="1"/>
          <p:nvPr/>
        </p:nvSpPr>
        <p:spPr>
          <a:xfrm>
            <a:off x="1340638" y="8208696"/>
            <a:ext cx="5353101" cy="430887"/>
          </a:xfrm>
          <a:prstGeom prst="rect">
            <a:avLst/>
          </a:prstGeom>
          <a:noFill/>
        </p:spPr>
        <p:txBody>
          <a:bodyPr wrap="square" rtlCol="0">
            <a:spAutoFit/>
          </a:bodyPr>
          <a:lstStyle/>
          <a:p>
            <a:r>
              <a:rPr kumimoji="1" lang="ja-JP" altLang="en-US" sz="1100" dirty="0">
                <a:latin typeface="HG丸ｺﾞｼｯｸM-PRO" panose="020F0600000000000000" pitchFamily="50" charset="-128"/>
                <a:ea typeface="HG丸ｺﾞｼｯｸM-PRO" panose="020F0600000000000000" pitchFamily="50" charset="-128"/>
              </a:rPr>
              <a:t>打刻をする写真時にカメラが起動し、</a:t>
            </a:r>
            <a:r>
              <a:rPr kumimoji="1" lang="en-US" altLang="ja-JP" sz="1100" dirty="0">
                <a:latin typeface="HG丸ｺﾞｼｯｸM-PRO" panose="020F0600000000000000" pitchFamily="50" charset="-128"/>
                <a:ea typeface="HG丸ｺﾞｼｯｸM-PRO" panose="020F0600000000000000" pitchFamily="50" charset="-128"/>
              </a:rPr>
              <a:t>TOP</a:t>
            </a:r>
            <a:r>
              <a:rPr kumimoji="1" lang="ja-JP" altLang="en-US" sz="1100" dirty="0">
                <a:latin typeface="HG丸ｺﾞｼｯｸM-PRO" panose="020F0600000000000000" pitchFamily="50" charset="-128"/>
                <a:ea typeface="HG丸ｺﾞｼｯｸM-PRO" panose="020F0600000000000000" pitchFamily="50" charset="-128"/>
              </a:rPr>
              <a:t>画面に撮影した写真が表示されます。</a:t>
            </a:r>
            <a:endParaRPr kumimoji="1" lang="en-US" altLang="ja-JP" sz="1100" dirty="0">
              <a:latin typeface="HG丸ｺﾞｼｯｸM-PRO" panose="020F0600000000000000" pitchFamily="50" charset="-128"/>
              <a:ea typeface="HG丸ｺﾞｼｯｸM-PRO" panose="020F0600000000000000" pitchFamily="50" charset="-128"/>
            </a:endParaRPr>
          </a:p>
          <a:p>
            <a:r>
              <a:rPr kumimoji="1" lang="ja-JP" altLang="en-US" sz="1100" dirty="0">
                <a:latin typeface="HG丸ｺﾞｼｯｸM-PRO" panose="020F0600000000000000" pitchFamily="50" charset="-128"/>
                <a:ea typeface="HG丸ｺﾞｼｯｸM-PRO" panose="020F0600000000000000" pitchFamily="50" charset="-128"/>
              </a:rPr>
              <a:t>　</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打刻時に撮影した写真はタブレットで確認できます。</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47" name="テキスト ボックス 46">
            <a:extLst>
              <a:ext uri="{FF2B5EF4-FFF2-40B4-BE49-F238E27FC236}">
                <a16:creationId xmlns:a16="http://schemas.microsoft.com/office/drawing/2014/main" id="{B216E5A7-E1E2-6B7E-4218-FD9BCC834849}"/>
              </a:ext>
            </a:extLst>
          </p:cNvPr>
          <p:cNvSpPr txBox="1"/>
          <p:nvPr/>
        </p:nvSpPr>
        <p:spPr>
          <a:xfrm>
            <a:off x="1340637" y="8957103"/>
            <a:ext cx="5353101" cy="261610"/>
          </a:xfrm>
          <a:prstGeom prst="rect">
            <a:avLst/>
          </a:prstGeom>
          <a:noFill/>
        </p:spPr>
        <p:txBody>
          <a:bodyPr wrap="square" rtlCol="0">
            <a:spAutoFit/>
          </a:bodyPr>
          <a:lstStyle/>
          <a:p>
            <a:r>
              <a:rPr kumimoji="1" lang="ja-JP" altLang="en-US" sz="1100" dirty="0">
                <a:latin typeface="HG丸ｺﾞｼｯｸM-PRO" panose="020F0600000000000000" pitchFamily="50" charset="-128"/>
                <a:ea typeface="HG丸ｺﾞｼｯｸM-PRO" panose="020F0600000000000000" pitchFamily="50" charset="-128"/>
              </a:rPr>
              <a:t>カメラは起動せず打刻ができ、打刻すると名前のある〇枠が白→黄色になります。</a:t>
            </a:r>
            <a:endParaRPr kumimoji="1" lang="en-US" altLang="ja-JP" sz="1100" dirty="0">
              <a:latin typeface="HG丸ｺﾞｼｯｸM-PRO" panose="020F0600000000000000" pitchFamily="50" charset="-128"/>
              <a:ea typeface="HG丸ｺﾞｼｯｸM-PRO" panose="020F0600000000000000" pitchFamily="50" charset="-128"/>
            </a:endParaRPr>
          </a:p>
        </p:txBody>
      </p:sp>
      <p:graphicFrame>
        <p:nvGraphicFramePr>
          <p:cNvPr id="48" name="表 48">
            <a:extLst>
              <a:ext uri="{FF2B5EF4-FFF2-40B4-BE49-F238E27FC236}">
                <a16:creationId xmlns:a16="http://schemas.microsoft.com/office/drawing/2014/main" id="{4C1A4B90-3A33-F026-70E7-14B96762F1AC}"/>
              </a:ext>
            </a:extLst>
          </p:cNvPr>
          <p:cNvGraphicFramePr>
            <a:graphicFrameLocks noGrp="1"/>
          </p:cNvGraphicFramePr>
          <p:nvPr>
            <p:extLst>
              <p:ext uri="{D42A27DB-BD31-4B8C-83A1-F6EECF244321}">
                <p14:modId xmlns:p14="http://schemas.microsoft.com/office/powerpoint/2010/main" val="3548288712"/>
              </p:ext>
            </p:extLst>
          </p:nvPr>
        </p:nvGraphicFramePr>
        <p:xfrm>
          <a:off x="942739" y="1691729"/>
          <a:ext cx="4972522" cy="1295400"/>
        </p:xfrm>
        <a:graphic>
          <a:graphicData uri="http://schemas.openxmlformats.org/drawingml/2006/table">
            <a:tbl>
              <a:tblPr firstRow="1" bandRow="1">
                <a:tableStyleId>{87E148D1-D0B7-474C-A827-A881146C064E}</a:tableStyleId>
              </a:tblPr>
              <a:tblGrid>
                <a:gridCol w="2486261">
                  <a:extLst>
                    <a:ext uri="{9D8B030D-6E8A-4147-A177-3AD203B41FA5}">
                      <a16:colId xmlns:a16="http://schemas.microsoft.com/office/drawing/2014/main" val="1921022535"/>
                    </a:ext>
                  </a:extLst>
                </a:gridCol>
                <a:gridCol w="2486261">
                  <a:extLst>
                    <a:ext uri="{9D8B030D-6E8A-4147-A177-3AD203B41FA5}">
                      <a16:colId xmlns:a16="http://schemas.microsoft.com/office/drawing/2014/main" val="2509003789"/>
                    </a:ext>
                  </a:extLst>
                </a:gridCol>
              </a:tblGrid>
              <a:tr h="228911">
                <a:tc>
                  <a:txBody>
                    <a:bodyPr/>
                    <a:lstStyle/>
                    <a:p>
                      <a:r>
                        <a:rPr kumimoji="1" lang="ja-JP" altLang="en-US" sz="1100" b="1" baseline="0" dirty="0">
                          <a:solidFill>
                            <a:schemeClr val="bg1"/>
                          </a:solidFill>
                          <a:latin typeface="HG丸ｺﾞｼｯｸM-PRO" panose="020F0600000000000000" pitchFamily="50" charset="-128"/>
                          <a:ea typeface="HG丸ｺﾞｼｯｸM-PRO" panose="020F0600000000000000" pitchFamily="50" charset="-128"/>
                        </a:rPr>
                        <a:t>選択したボタン</a:t>
                      </a:r>
                    </a:p>
                  </a:txBody>
                  <a:tcPr>
                    <a:solidFill>
                      <a:srgbClr val="58A854"/>
                    </a:solidFill>
                  </a:tcPr>
                </a:tc>
                <a:tc>
                  <a:txBody>
                    <a:bodyPr/>
                    <a:lstStyle/>
                    <a:p>
                      <a:r>
                        <a:rPr kumimoji="1" lang="ja-JP" altLang="en-US" sz="1100" b="1" baseline="0" dirty="0">
                          <a:solidFill>
                            <a:schemeClr val="bg1"/>
                          </a:solidFill>
                          <a:latin typeface="HG丸ｺﾞｼｯｸM-PRO" panose="020F0600000000000000" pitchFamily="50" charset="-128"/>
                          <a:ea typeface="HG丸ｺﾞｼｯｸM-PRO" panose="020F0600000000000000" pitchFamily="50" charset="-128"/>
                        </a:rPr>
                        <a:t>表示</a:t>
                      </a:r>
                    </a:p>
                  </a:txBody>
                  <a:tcPr>
                    <a:solidFill>
                      <a:srgbClr val="58A854"/>
                    </a:solidFill>
                  </a:tcPr>
                </a:tc>
                <a:extLst>
                  <a:ext uri="{0D108BD9-81ED-4DB2-BD59-A6C34878D82A}">
                    <a16:rowId xmlns:a16="http://schemas.microsoft.com/office/drawing/2014/main" val="1738345896"/>
                  </a:ext>
                </a:extLst>
              </a:tr>
              <a:tr h="228911">
                <a:tc>
                  <a:txBody>
                    <a:bodyPr/>
                    <a:lstStyle/>
                    <a:p>
                      <a:r>
                        <a:rPr kumimoji="1" lang="ja-JP" altLang="en-US" sz="1100" baseline="0" dirty="0">
                          <a:latin typeface="HG丸ｺﾞｼｯｸM-PRO" panose="020F0600000000000000" pitchFamily="50" charset="-128"/>
                          <a:ea typeface="HG丸ｺﾞｼｯｸM-PRO" panose="020F0600000000000000" pitchFamily="50" charset="-128"/>
                        </a:rPr>
                        <a:t>出勤打刻後</a:t>
                      </a:r>
                    </a:p>
                  </a:txBody>
                  <a:tcPr/>
                </a:tc>
                <a:tc>
                  <a:txBody>
                    <a:bodyPr/>
                    <a:lstStyle/>
                    <a:p>
                      <a:r>
                        <a:rPr kumimoji="1" lang="ja-JP" altLang="en-US" sz="1100" baseline="0" dirty="0">
                          <a:latin typeface="HG丸ｺﾞｼｯｸM-PRO" panose="020F0600000000000000" pitchFamily="50" charset="-128"/>
                          <a:ea typeface="HG丸ｺﾞｼｯｸM-PRO" panose="020F0600000000000000" pitchFamily="50" charset="-128"/>
                        </a:rPr>
                        <a:t>勤務中</a:t>
                      </a:r>
                    </a:p>
                  </a:txBody>
                  <a:tcPr/>
                </a:tc>
                <a:extLst>
                  <a:ext uri="{0D108BD9-81ED-4DB2-BD59-A6C34878D82A}">
                    <a16:rowId xmlns:a16="http://schemas.microsoft.com/office/drawing/2014/main" val="3935401980"/>
                  </a:ext>
                </a:extLst>
              </a:tr>
              <a:tr h="228911">
                <a:tc>
                  <a:txBody>
                    <a:bodyPr/>
                    <a:lstStyle/>
                    <a:p>
                      <a:r>
                        <a:rPr kumimoji="1" lang="ja-JP" altLang="en-US" sz="1100" baseline="0" dirty="0">
                          <a:latin typeface="HG丸ｺﾞｼｯｸM-PRO" panose="020F0600000000000000" pitchFamily="50" charset="-128"/>
                          <a:ea typeface="HG丸ｺﾞｼｯｸM-PRO" panose="020F0600000000000000" pitchFamily="50" charset="-128"/>
                        </a:rPr>
                        <a:t>退勤打刻後</a:t>
                      </a:r>
                      <a:endParaRPr kumimoji="1" lang="en-US" altLang="ja-JP" sz="1100" baseline="0" dirty="0">
                        <a:latin typeface="HG丸ｺﾞｼｯｸM-PRO" panose="020F0600000000000000" pitchFamily="50" charset="-128"/>
                        <a:ea typeface="HG丸ｺﾞｼｯｸM-PRO" panose="020F0600000000000000" pitchFamily="50" charset="-128"/>
                      </a:endParaRPr>
                    </a:p>
                  </a:txBody>
                  <a:tcPr/>
                </a:tc>
                <a:tc>
                  <a:txBody>
                    <a:bodyPr/>
                    <a:lstStyle/>
                    <a:p>
                      <a:r>
                        <a:rPr kumimoji="1" lang="ja-JP" altLang="en-US" sz="1100" baseline="0" dirty="0">
                          <a:latin typeface="HG丸ｺﾞｼｯｸM-PRO" panose="020F0600000000000000" pitchFamily="50" charset="-128"/>
                          <a:ea typeface="HG丸ｺﾞｼｯｸM-PRO" panose="020F0600000000000000" pitchFamily="50" charset="-128"/>
                        </a:rPr>
                        <a:t>勤務外</a:t>
                      </a:r>
                    </a:p>
                  </a:txBody>
                  <a:tcPr/>
                </a:tc>
                <a:extLst>
                  <a:ext uri="{0D108BD9-81ED-4DB2-BD59-A6C34878D82A}">
                    <a16:rowId xmlns:a16="http://schemas.microsoft.com/office/drawing/2014/main" val="2276090598"/>
                  </a:ext>
                </a:extLst>
              </a:tr>
              <a:tr h="228911">
                <a:tc>
                  <a:txBody>
                    <a:bodyPr/>
                    <a:lstStyle/>
                    <a:p>
                      <a:r>
                        <a:rPr kumimoji="1" lang="ja-JP" altLang="en-US" sz="1100" baseline="0" dirty="0">
                          <a:latin typeface="HG丸ｺﾞｼｯｸM-PRO" panose="020F0600000000000000" pitchFamily="50" charset="-128"/>
                          <a:ea typeface="HG丸ｺﾞｼｯｸM-PRO" panose="020F0600000000000000" pitchFamily="50" charset="-128"/>
                        </a:rPr>
                        <a:t>休憩開始打刻後</a:t>
                      </a:r>
                    </a:p>
                  </a:txBody>
                  <a:tcPr/>
                </a:tc>
                <a:tc>
                  <a:txBody>
                    <a:bodyPr/>
                    <a:lstStyle/>
                    <a:p>
                      <a:r>
                        <a:rPr kumimoji="1" lang="ja-JP" altLang="en-US" sz="1100" baseline="0" dirty="0">
                          <a:latin typeface="HG丸ｺﾞｼｯｸM-PRO" panose="020F0600000000000000" pitchFamily="50" charset="-128"/>
                          <a:ea typeface="HG丸ｺﾞｼｯｸM-PRO" panose="020F0600000000000000" pitchFamily="50" charset="-128"/>
                        </a:rPr>
                        <a:t>休憩中</a:t>
                      </a:r>
                    </a:p>
                  </a:txBody>
                  <a:tcPr/>
                </a:tc>
                <a:extLst>
                  <a:ext uri="{0D108BD9-81ED-4DB2-BD59-A6C34878D82A}">
                    <a16:rowId xmlns:a16="http://schemas.microsoft.com/office/drawing/2014/main" val="3409814069"/>
                  </a:ext>
                </a:extLst>
              </a:tr>
              <a:tr h="228911">
                <a:tc>
                  <a:txBody>
                    <a:bodyPr/>
                    <a:lstStyle/>
                    <a:p>
                      <a:r>
                        <a:rPr kumimoji="1" lang="ja-JP" altLang="en-US" sz="1100" baseline="0" dirty="0">
                          <a:latin typeface="HG丸ｺﾞｼｯｸM-PRO" panose="020F0600000000000000" pitchFamily="50" charset="-128"/>
                          <a:ea typeface="HG丸ｺﾞｼｯｸM-PRO" panose="020F0600000000000000" pitchFamily="50" charset="-128"/>
                        </a:rPr>
                        <a:t>外出打刻後</a:t>
                      </a:r>
                    </a:p>
                  </a:txBody>
                  <a:tcPr/>
                </a:tc>
                <a:tc>
                  <a:txBody>
                    <a:bodyPr/>
                    <a:lstStyle/>
                    <a:p>
                      <a:r>
                        <a:rPr kumimoji="1" lang="ja-JP" altLang="en-US" sz="1100" baseline="0" dirty="0">
                          <a:latin typeface="HG丸ｺﾞｼｯｸM-PRO" panose="020F0600000000000000" pitchFamily="50" charset="-128"/>
                          <a:ea typeface="HG丸ｺﾞｼｯｸM-PRO" panose="020F0600000000000000" pitchFamily="50" charset="-128"/>
                        </a:rPr>
                        <a:t>外出中</a:t>
                      </a:r>
                    </a:p>
                  </a:txBody>
                  <a:tcPr/>
                </a:tc>
                <a:extLst>
                  <a:ext uri="{0D108BD9-81ED-4DB2-BD59-A6C34878D82A}">
                    <a16:rowId xmlns:a16="http://schemas.microsoft.com/office/drawing/2014/main" val="4043891587"/>
                  </a:ext>
                </a:extLst>
              </a:tr>
            </a:tbl>
          </a:graphicData>
        </a:graphic>
      </p:graphicFrame>
      <p:sp>
        <p:nvSpPr>
          <p:cNvPr id="5" name="四角形: 角を丸くする 4">
            <a:extLst>
              <a:ext uri="{FF2B5EF4-FFF2-40B4-BE49-F238E27FC236}">
                <a16:creationId xmlns:a16="http://schemas.microsoft.com/office/drawing/2014/main" id="{A5C001E7-2391-89DA-4A41-C5A53736F804}"/>
              </a:ext>
            </a:extLst>
          </p:cNvPr>
          <p:cNvSpPr/>
          <p:nvPr/>
        </p:nvSpPr>
        <p:spPr>
          <a:xfrm>
            <a:off x="352152" y="8232813"/>
            <a:ext cx="1003688" cy="261401"/>
          </a:xfrm>
          <a:prstGeom prst="roundRect">
            <a:avLst>
              <a:gd name="adj" fmla="val 50000"/>
            </a:avLst>
          </a:prstGeom>
          <a:solidFill>
            <a:srgbClr val="58A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b="1" dirty="0">
                <a:solidFill>
                  <a:schemeClr val="bg1"/>
                </a:solidFill>
              </a:rPr>
              <a:t>ON</a:t>
            </a:r>
            <a:r>
              <a:rPr kumimoji="1" lang="ja-JP" altLang="en-US" sz="1100" b="1" dirty="0">
                <a:solidFill>
                  <a:schemeClr val="bg1"/>
                </a:solidFill>
              </a:rPr>
              <a:t>の場合</a:t>
            </a:r>
          </a:p>
        </p:txBody>
      </p:sp>
      <p:sp>
        <p:nvSpPr>
          <p:cNvPr id="6" name="四角形: 角を丸くする 5">
            <a:extLst>
              <a:ext uri="{FF2B5EF4-FFF2-40B4-BE49-F238E27FC236}">
                <a16:creationId xmlns:a16="http://schemas.microsoft.com/office/drawing/2014/main" id="{681B1E9D-033D-EDAE-7FCE-3B3DA78D1899}"/>
              </a:ext>
            </a:extLst>
          </p:cNvPr>
          <p:cNvSpPr/>
          <p:nvPr/>
        </p:nvSpPr>
        <p:spPr>
          <a:xfrm>
            <a:off x="352152" y="8969504"/>
            <a:ext cx="1003688" cy="261401"/>
          </a:xfrm>
          <a:prstGeom prst="roundRect">
            <a:avLst>
              <a:gd name="adj" fmla="val 50000"/>
            </a:avLst>
          </a:prstGeom>
          <a:solidFill>
            <a:srgbClr val="58A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b="1" dirty="0">
                <a:solidFill>
                  <a:schemeClr val="bg1"/>
                </a:solidFill>
              </a:rPr>
              <a:t>OFF</a:t>
            </a:r>
            <a:r>
              <a:rPr kumimoji="1" lang="ja-JP" altLang="en-US" sz="1100" b="1" dirty="0">
                <a:solidFill>
                  <a:schemeClr val="bg1"/>
                </a:solidFill>
              </a:rPr>
              <a:t>の場合</a:t>
            </a:r>
          </a:p>
        </p:txBody>
      </p:sp>
      <p:grpSp>
        <p:nvGrpSpPr>
          <p:cNvPr id="8" name="グループ化 7">
            <a:extLst>
              <a:ext uri="{FF2B5EF4-FFF2-40B4-BE49-F238E27FC236}">
                <a16:creationId xmlns:a16="http://schemas.microsoft.com/office/drawing/2014/main" id="{7264B172-E62C-39FC-1654-2CD90BDA423D}"/>
              </a:ext>
            </a:extLst>
          </p:cNvPr>
          <p:cNvGrpSpPr/>
          <p:nvPr/>
        </p:nvGrpSpPr>
        <p:grpSpPr>
          <a:xfrm>
            <a:off x="708500" y="3225799"/>
            <a:ext cx="5441001" cy="3942053"/>
            <a:chOff x="-4053777" y="2113841"/>
            <a:chExt cx="6858000" cy="5143500"/>
          </a:xfrm>
          <a:effectLst>
            <a:outerShdw blurRad="63500" sx="102000" sy="102000" algn="ctr" rotWithShape="0">
              <a:prstClr val="black">
                <a:alpha val="40000"/>
              </a:prstClr>
            </a:outerShdw>
          </a:effectLst>
        </p:grpSpPr>
        <p:pic>
          <p:nvPicPr>
            <p:cNvPr id="10" name="図 9" descr="グラフィカル ユーザー インターフェイス, アプリケーション&#10;&#10;自動的に生成された説明">
              <a:extLst>
                <a:ext uri="{FF2B5EF4-FFF2-40B4-BE49-F238E27FC236}">
                  <a16:creationId xmlns:a16="http://schemas.microsoft.com/office/drawing/2014/main" id="{E2CB7E6A-B73D-5AFF-00CD-627E888988E0}"/>
                </a:ext>
              </a:extLst>
            </p:cNvPr>
            <p:cNvPicPr>
              <a:picLocks noChangeAspect="1"/>
            </p:cNvPicPr>
            <p:nvPr/>
          </p:nvPicPr>
          <p:blipFill>
            <a:blip r:embed="rId3"/>
            <a:stretch>
              <a:fillRect/>
            </a:stretch>
          </p:blipFill>
          <p:spPr>
            <a:xfrm>
              <a:off x="-4053777" y="2113841"/>
              <a:ext cx="6858000" cy="5143500"/>
            </a:xfrm>
            <a:prstGeom prst="rect">
              <a:avLst/>
            </a:prstGeom>
          </p:spPr>
        </p:pic>
        <p:grpSp>
          <p:nvGrpSpPr>
            <p:cNvPr id="11" name="グループ化 10">
              <a:extLst>
                <a:ext uri="{FF2B5EF4-FFF2-40B4-BE49-F238E27FC236}">
                  <a16:creationId xmlns:a16="http://schemas.microsoft.com/office/drawing/2014/main" id="{6992D63C-6C86-B98A-A673-54BEBD1DABBD}"/>
                </a:ext>
              </a:extLst>
            </p:cNvPr>
            <p:cNvGrpSpPr/>
            <p:nvPr/>
          </p:nvGrpSpPr>
          <p:grpSpPr>
            <a:xfrm>
              <a:off x="-1481978" y="2694426"/>
              <a:ext cx="1783598" cy="741178"/>
              <a:chOff x="990601" y="3178354"/>
              <a:chExt cx="1783598" cy="741178"/>
            </a:xfrm>
          </p:grpSpPr>
          <p:pic>
            <p:nvPicPr>
              <p:cNvPr id="21" name="図 20" descr="ロゴ&#10;&#10;自動的に生成された説明">
                <a:extLst>
                  <a:ext uri="{FF2B5EF4-FFF2-40B4-BE49-F238E27FC236}">
                    <a16:creationId xmlns:a16="http://schemas.microsoft.com/office/drawing/2014/main" id="{5327B416-7949-E4DC-5B4B-632419A1673D}"/>
                  </a:ext>
                </a:extLst>
              </p:cNvPr>
              <p:cNvPicPr>
                <a:picLocks noChangeAspect="1"/>
              </p:cNvPicPr>
              <p:nvPr/>
            </p:nvPicPr>
            <p:blipFill>
              <a:blip r:embed="rId4"/>
              <a:stretch>
                <a:fillRect/>
              </a:stretch>
            </p:blipFill>
            <p:spPr>
              <a:xfrm>
                <a:off x="2033022" y="3178354"/>
                <a:ext cx="741177" cy="741178"/>
              </a:xfrm>
              <a:prstGeom prst="rect">
                <a:avLst/>
              </a:prstGeom>
            </p:spPr>
          </p:pic>
          <p:sp>
            <p:nvSpPr>
              <p:cNvPr id="37" name="楕円 36">
                <a:extLst>
                  <a:ext uri="{FF2B5EF4-FFF2-40B4-BE49-F238E27FC236}">
                    <a16:creationId xmlns:a16="http://schemas.microsoft.com/office/drawing/2014/main" id="{3FBDAD82-67EA-51CE-66D2-AA187DA647F9}"/>
                  </a:ext>
                </a:extLst>
              </p:cNvPr>
              <p:cNvSpPr/>
              <p:nvPr/>
            </p:nvSpPr>
            <p:spPr>
              <a:xfrm>
                <a:off x="990601" y="3212306"/>
                <a:ext cx="640555" cy="625835"/>
              </a:xfrm>
              <a:prstGeom prst="ellipse">
                <a:avLst/>
              </a:prstGeom>
              <a:noFill/>
              <a:ln w="9525">
                <a:solidFill>
                  <a:srgbClr val="C0F5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2" name="グループ化 11">
              <a:extLst>
                <a:ext uri="{FF2B5EF4-FFF2-40B4-BE49-F238E27FC236}">
                  <a16:creationId xmlns:a16="http://schemas.microsoft.com/office/drawing/2014/main" id="{C7B756D7-3B69-C8C5-AB74-C15E82674250}"/>
                </a:ext>
              </a:extLst>
            </p:cNvPr>
            <p:cNvGrpSpPr/>
            <p:nvPr/>
          </p:nvGrpSpPr>
          <p:grpSpPr>
            <a:xfrm>
              <a:off x="-1532290" y="2681918"/>
              <a:ext cx="1790030" cy="740229"/>
              <a:chOff x="-152863" y="3165373"/>
              <a:chExt cx="1790030" cy="740229"/>
            </a:xfrm>
          </p:grpSpPr>
          <p:pic>
            <p:nvPicPr>
              <p:cNvPr id="19" name="図 18">
                <a:extLst>
                  <a:ext uri="{FF2B5EF4-FFF2-40B4-BE49-F238E27FC236}">
                    <a16:creationId xmlns:a16="http://schemas.microsoft.com/office/drawing/2014/main" id="{8B77A356-5E85-FF44-8472-C59FC5C7CE22}"/>
                  </a:ext>
                </a:extLst>
              </p:cNvPr>
              <p:cNvPicPr>
                <a:picLocks noChangeAspect="1"/>
              </p:cNvPicPr>
              <p:nvPr/>
            </p:nvPicPr>
            <p:blipFill>
              <a:blip r:embed="rId5"/>
              <a:srcRect/>
              <a:stretch/>
            </p:blipFill>
            <p:spPr>
              <a:xfrm>
                <a:off x="-152863" y="3165373"/>
                <a:ext cx="741177" cy="740229"/>
              </a:xfrm>
              <a:prstGeom prst="rect">
                <a:avLst/>
              </a:prstGeom>
            </p:spPr>
          </p:pic>
          <p:sp>
            <p:nvSpPr>
              <p:cNvPr id="20" name="楕円 19">
                <a:extLst>
                  <a:ext uri="{FF2B5EF4-FFF2-40B4-BE49-F238E27FC236}">
                    <a16:creationId xmlns:a16="http://schemas.microsoft.com/office/drawing/2014/main" id="{3006F9DF-4757-B8F8-A485-5141A4EFAE58}"/>
                  </a:ext>
                </a:extLst>
              </p:cNvPr>
              <p:cNvSpPr/>
              <p:nvPr/>
            </p:nvSpPr>
            <p:spPr>
              <a:xfrm>
                <a:off x="996611" y="3235554"/>
                <a:ext cx="640556" cy="625835"/>
              </a:xfrm>
              <a:prstGeom prst="ellipse">
                <a:avLst/>
              </a:prstGeom>
              <a:noFill/>
              <a:ln w="9525">
                <a:solidFill>
                  <a:srgbClr val="C0F5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3" name="グループ化 12">
              <a:extLst>
                <a:ext uri="{FF2B5EF4-FFF2-40B4-BE49-F238E27FC236}">
                  <a16:creationId xmlns:a16="http://schemas.microsoft.com/office/drawing/2014/main" id="{9A9160F6-861A-0013-38CD-7CFAFF2E4B86}"/>
                </a:ext>
              </a:extLst>
            </p:cNvPr>
            <p:cNvGrpSpPr/>
            <p:nvPr/>
          </p:nvGrpSpPr>
          <p:grpSpPr>
            <a:xfrm>
              <a:off x="654888" y="2670705"/>
              <a:ext cx="741177" cy="741177"/>
              <a:chOff x="940289" y="3154634"/>
              <a:chExt cx="741177" cy="741177"/>
            </a:xfrm>
          </p:grpSpPr>
          <p:pic>
            <p:nvPicPr>
              <p:cNvPr id="17" name="図 16">
                <a:extLst>
                  <a:ext uri="{FF2B5EF4-FFF2-40B4-BE49-F238E27FC236}">
                    <a16:creationId xmlns:a16="http://schemas.microsoft.com/office/drawing/2014/main" id="{287467F2-004A-4DCA-970B-9E839B97901C}"/>
                  </a:ext>
                </a:extLst>
              </p:cNvPr>
              <p:cNvPicPr>
                <a:picLocks noChangeAspect="1"/>
              </p:cNvPicPr>
              <p:nvPr/>
            </p:nvPicPr>
            <p:blipFill>
              <a:blip r:embed="rId6"/>
              <a:srcRect/>
              <a:stretch/>
            </p:blipFill>
            <p:spPr>
              <a:xfrm>
                <a:off x="940289" y="3154634"/>
                <a:ext cx="741177" cy="741177"/>
              </a:xfrm>
              <a:prstGeom prst="rect">
                <a:avLst/>
              </a:prstGeom>
            </p:spPr>
          </p:pic>
          <p:sp>
            <p:nvSpPr>
              <p:cNvPr id="18" name="楕円 17">
                <a:extLst>
                  <a:ext uri="{FF2B5EF4-FFF2-40B4-BE49-F238E27FC236}">
                    <a16:creationId xmlns:a16="http://schemas.microsoft.com/office/drawing/2014/main" id="{4F1FFC9F-F5FF-B7BE-23C3-AB91AF34F2B2}"/>
                  </a:ext>
                </a:extLst>
              </p:cNvPr>
              <p:cNvSpPr/>
              <p:nvPr/>
            </p:nvSpPr>
            <p:spPr>
              <a:xfrm>
                <a:off x="990601" y="3212306"/>
                <a:ext cx="640555" cy="625835"/>
              </a:xfrm>
              <a:prstGeom prst="ellipse">
                <a:avLst/>
              </a:prstGeom>
              <a:noFill/>
              <a:ln w="9525">
                <a:solidFill>
                  <a:srgbClr val="C0F5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4" name="グループ化 13">
              <a:extLst>
                <a:ext uri="{FF2B5EF4-FFF2-40B4-BE49-F238E27FC236}">
                  <a16:creationId xmlns:a16="http://schemas.microsoft.com/office/drawing/2014/main" id="{7A1A0C78-23A6-94A7-F403-25722CB89246}"/>
                </a:ext>
              </a:extLst>
            </p:cNvPr>
            <p:cNvGrpSpPr/>
            <p:nvPr/>
          </p:nvGrpSpPr>
          <p:grpSpPr>
            <a:xfrm>
              <a:off x="1746184" y="2670705"/>
              <a:ext cx="741177" cy="741177"/>
              <a:chOff x="940289" y="3154634"/>
              <a:chExt cx="741177" cy="741177"/>
            </a:xfrm>
          </p:grpSpPr>
          <p:pic>
            <p:nvPicPr>
              <p:cNvPr id="15" name="図 14">
                <a:extLst>
                  <a:ext uri="{FF2B5EF4-FFF2-40B4-BE49-F238E27FC236}">
                    <a16:creationId xmlns:a16="http://schemas.microsoft.com/office/drawing/2014/main" id="{82583ABE-59F1-5BB5-065B-D51D2C00BD34}"/>
                  </a:ext>
                </a:extLst>
              </p:cNvPr>
              <p:cNvPicPr>
                <a:picLocks noChangeAspect="1"/>
              </p:cNvPicPr>
              <p:nvPr/>
            </p:nvPicPr>
            <p:blipFill>
              <a:blip r:embed="rId7"/>
              <a:srcRect/>
              <a:stretch/>
            </p:blipFill>
            <p:spPr>
              <a:xfrm>
                <a:off x="940289" y="3154634"/>
                <a:ext cx="741177" cy="741177"/>
              </a:xfrm>
              <a:prstGeom prst="rect">
                <a:avLst/>
              </a:prstGeom>
            </p:spPr>
          </p:pic>
          <p:sp>
            <p:nvSpPr>
              <p:cNvPr id="16" name="楕円 15">
                <a:extLst>
                  <a:ext uri="{FF2B5EF4-FFF2-40B4-BE49-F238E27FC236}">
                    <a16:creationId xmlns:a16="http://schemas.microsoft.com/office/drawing/2014/main" id="{D9B42B6B-A325-3D5F-19B9-4CAFEF886E48}"/>
                  </a:ext>
                </a:extLst>
              </p:cNvPr>
              <p:cNvSpPr/>
              <p:nvPr/>
            </p:nvSpPr>
            <p:spPr>
              <a:xfrm>
                <a:off x="990601" y="3212306"/>
                <a:ext cx="640555" cy="625835"/>
              </a:xfrm>
              <a:prstGeom prst="ellipse">
                <a:avLst/>
              </a:prstGeom>
              <a:noFill/>
              <a:ln w="9525">
                <a:solidFill>
                  <a:srgbClr val="C0F5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
        <p:nvSpPr>
          <p:cNvPr id="38" name="四角形: 角を丸くする 37">
            <a:extLst>
              <a:ext uri="{FF2B5EF4-FFF2-40B4-BE49-F238E27FC236}">
                <a16:creationId xmlns:a16="http://schemas.microsoft.com/office/drawing/2014/main" id="{25FAB820-2B43-5DA7-21D3-72CD01E4D7B4}"/>
              </a:ext>
            </a:extLst>
          </p:cNvPr>
          <p:cNvSpPr/>
          <p:nvPr/>
        </p:nvSpPr>
        <p:spPr>
          <a:xfrm>
            <a:off x="3012541" y="4229447"/>
            <a:ext cx="331057" cy="154193"/>
          </a:xfrm>
          <a:prstGeom prst="roundRect">
            <a:avLst>
              <a:gd name="adj" fmla="val 2815"/>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二等辺三角形 38">
            <a:extLst>
              <a:ext uri="{FF2B5EF4-FFF2-40B4-BE49-F238E27FC236}">
                <a16:creationId xmlns:a16="http://schemas.microsoft.com/office/drawing/2014/main" id="{1E8E04AA-AEB7-DA52-FC54-B44AB166C156}"/>
              </a:ext>
            </a:extLst>
          </p:cNvPr>
          <p:cNvSpPr/>
          <p:nvPr/>
        </p:nvSpPr>
        <p:spPr>
          <a:xfrm rot="8143083">
            <a:off x="2724327" y="3832149"/>
            <a:ext cx="140271" cy="523107"/>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四角形: 角を丸くする 39">
            <a:extLst>
              <a:ext uri="{FF2B5EF4-FFF2-40B4-BE49-F238E27FC236}">
                <a16:creationId xmlns:a16="http://schemas.microsoft.com/office/drawing/2014/main" id="{EF8DE680-1EF5-54CA-6728-F65FC4A34A18}"/>
              </a:ext>
            </a:extLst>
          </p:cNvPr>
          <p:cNvSpPr/>
          <p:nvPr/>
        </p:nvSpPr>
        <p:spPr>
          <a:xfrm>
            <a:off x="1861216" y="3675375"/>
            <a:ext cx="876536" cy="279419"/>
          </a:xfrm>
          <a:prstGeom prst="roundRect">
            <a:avLst>
              <a:gd name="adj" fmla="val 49392"/>
            </a:avLst>
          </a:prstGeom>
          <a:solidFill>
            <a:srgbClr val="342E1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mj-lt"/>
              </a:rPr>
              <a:t>勤務中</a:t>
            </a:r>
          </a:p>
        </p:txBody>
      </p:sp>
    </p:spTree>
    <p:extLst>
      <p:ext uri="{BB962C8B-B14F-4D97-AF65-F5344CB8AC3E}">
        <p14:creationId xmlns:p14="http://schemas.microsoft.com/office/powerpoint/2010/main" val="10996466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58A854"/>
        </a:solidFill>
        <a:effectLst/>
      </p:bgPr>
    </p:bg>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55C94775-F5E5-2468-6976-CB80C2044F4D}"/>
              </a:ext>
            </a:extLst>
          </p:cNvPr>
          <p:cNvSpPr/>
          <p:nvPr/>
        </p:nvSpPr>
        <p:spPr>
          <a:xfrm>
            <a:off x="406400" y="957943"/>
            <a:ext cx="6045200" cy="8462282"/>
          </a:xfrm>
          <a:prstGeom prst="roundRect">
            <a:avLst>
              <a:gd name="adj" fmla="val 79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楕円 6">
            <a:extLst>
              <a:ext uri="{FF2B5EF4-FFF2-40B4-BE49-F238E27FC236}">
                <a16:creationId xmlns:a16="http://schemas.microsoft.com/office/drawing/2014/main" id="{BF9095CA-206E-BFB6-C368-C3A817D5EFE3}"/>
              </a:ext>
            </a:extLst>
          </p:cNvPr>
          <p:cNvSpPr/>
          <p:nvPr/>
        </p:nvSpPr>
        <p:spPr>
          <a:xfrm>
            <a:off x="2708999" y="237943"/>
            <a:ext cx="1440000" cy="1440000"/>
          </a:xfrm>
          <a:prstGeom prst="ellipse">
            <a:avLst/>
          </a:prstGeom>
          <a:solidFill>
            <a:srgbClr val="58A854"/>
          </a:solidFill>
          <a:ln w="114300">
            <a:solidFill>
              <a:srgbClr val="58A85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kumimoji="1" lang="en-US" altLang="ja-JP" sz="6600" b="1" dirty="0">
                <a:ln w="25400">
                  <a:solidFill>
                    <a:schemeClr val="bg1"/>
                  </a:solidFill>
                </a:ln>
              </a:rPr>
              <a:t>5</a:t>
            </a:r>
            <a:endParaRPr kumimoji="1" lang="ja-JP" altLang="en-US" sz="6600" b="1" dirty="0">
              <a:ln w="25400">
                <a:solidFill>
                  <a:schemeClr val="bg1"/>
                </a:solidFill>
              </a:ln>
            </a:endParaRPr>
          </a:p>
        </p:txBody>
      </p:sp>
      <p:sp>
        <p:nvSpPr>
          <p:cNvPr id="10" name="テキスト ボックス 9">
            <a:extLst>
              <a:ext uri="{FF2B5EF4-FFF2-40B4-BE49-F238E27FC236}">
                <a16:creationId xmlns:a16="http://schemas.microsoft.com/office/drawing/2014/main" id="{D27A3F52-0D91-9530-7B04-C2C4684E509C}"/>
              </a:ext>
            </a:extLst>
          </p:cNvPr>
          <p:cNvSpPr txBox="1"/>
          <p:nvPr/>
        </p:nvSpPr>
        <p:spPr>
          <a:xfrm>
            <a:off x="639000" y="4356886"/>
            <a:ext cx="5956872" cy="523220"/>
          </a:xfrm>
          <a:prstGeom prst="rect">
            <a:avLst/>
          </a:prstGeom>
          <a:noFill/>
        </p:spPr>
        <p:txBody>
          <a:bodyPr wrap="square">
            <a:spAutoFit/>
          </a:bodyPr>
          <a:lstStyle/>
          <a:p>
            <a:pPr marL="0" lvl="0" indent="0" rtl="0">
              <a:lnSpc>
                <a:spcPct val="100000"/>
              </a:lnSpc>
              <a:spcBef>
                <a:spcPts val="0"/>
              </a:spcBef>
              <a:spcAft>
                <a:spcPts val="0"/>
              </a:spcAft>
              <a:buClr>
                <a:srgbClr val="3F3F3F"/>
              </a:buClr>
              <a:buSzPts val="1800"/>
              <a:buNone/>
            </a:pPr>
            <a:r>
              <a:rPr lang="ja-JP" altLang="en-US" sz="2800" b="1" dirty="0">
                <a:ln w="12700">
                  <a:solidFill>
                    <a:srgbClr val="58A854"/>
                  </a:solidFill>
                </a:ln>
                <a:solidFill>
                  <a:srgbClr val="58A854"/>
                </a:solidFill>
                <a:latin typeface="HG丸ｺﾞｼｯｸM-PRO" panose="020F0600000000000000" pitchFamily="50" charset="-128"/>
                <a:ea typeface="HG丸ｺﾞｼｯｸM-PRO" panose="020F0600000000000000" pitchFamily="50" charset="-128"/>
              </a:rPr>
              <a:t>おわりに</a:t>
            </a:r>
            <a:endParaRPr lang="en-US" altLang="ja-JP" sz="2800" b="1" dirty="0">
              <a:ln w="12700">
                <a:solidFill>
                  <a:srgbClr val="58A854"/>
                </a:solidFill>
              </a:ln>
              <a:solidFill>
                <a:srgbClr val="58A854"/>
              </a:solidFill>
              <a:latin typeface="HG丸ｺﾞｼｯｸM-PRO" panose="020F0600000000000000" pitchFamily="50" charset="-128"/>
              <a:ea typeface="HG丸ｺﾞｼｯｸM-PRO" panose="020F0600000000000000" pitchFamily="50" charset="-128"/>
            </a:endParaRPr>
          </a:p>
        </p:txBody>
      </p:sp>
      <p:sp>
        <p:nvSpPr>
          <p:cNvPr id="4" name="テキスト ボックス 3">
            <a:extLst>
              <a:ext uri="{FF2B5EF4-FFF2-40B4-BE49-F238E27FC236}">
                <a16:creationId xmlns:a16="http://schemas.microsoft.com/office/drawing/2014/main" id="{410F1B84-C162-49B7-DE4A-0E1AB54CF5B9}"/>
              </a:ext>
            </a:extLst>
          </p:cNvPr>
          <p:cNvSpPr txBox="1"/>
          <p:nvPr/>
        </p:nvSpPr>
        <p:spPr>
          <a:xfrm>
            <a:off x="639000" y="5197704"/>
            <a:ext cx="5580000" cy="523220"/>
          </a:xfrm>
          <a:prstGeom prst="rect">
            <a:avLst/>
          </a:prstGeom>
          <a:noFill/>
        </p:spPr>
        <p:txBody>
          <a:bodyPr wrap="square" rtlCol="0">
            <a:spAutoFit/>
          </a:bodyPr>
          <a:lstStyle/>
          <a:p>
            <a:pPr marL="0" lvl="0" indent="0" rtl="0">
              <a:lnSpc>
                <a:spcPct val="100000"/>
              </a:lnSpc>
              <a:spcBef>
                <a:spcPts val="0"/>
              </a:spcBef>
              <a:spcAft>
                <a:spcPts val="0"/>
              </a:spcAft>
              <a:buClr>
                <a:srgbClr val="3F3F3F"/>
              </a:buClr>
              <a:buSzPts val="1800"/>
              <a:buNone/>
            </a:pPr>
            <a:r>
              <a:rPr lang="ja-JP" altLang="en-US" dirty="0">
                <a:solidFill>
                  <a:schemeClr val="tx1"/>
                </a:solidFill>
                <a:latin typeface="HG丸ｺﾞｼｯｸM-PRO" panose="020F0600000000000000" pitchFamily="50" charset="-128"/>
                <a:ea typeface="HG丸ｺﾞｼｯｸM-PRO" panose="020F0600000000000000" pitchFamily="50" charset="-128"/>
              </a:rPr>
              <a:t>本章では参考資料とカスタマイズ可能な画像素材についてご案内します。</a:t>
            </a:r>
          </a:p>
        </p:txBody>
      </p:sp>
      <p:sp>
        <p:nvSpPr>
          <p:cNvPr id="9" name="四角形: 角を丸くする 8">
            <a:extLst>
              <a:ext uri="{FF2B5EF4-FFF2-40B4-BE49-F238E27FC236}">
                <a16:creationId xmlns:a16="http://schemas.microsoft.com/office/drawing/2014/main" id="{03439740-0BF1-F41E-1C88-3EB6E57CC2CD}"/>
              </a:ext>
            </a:extLst>
          </p:cNvPr>
          <p:cNvSpPr/>
          <p:nvPr/>
        </p:nvSpPr>
        <p:spPr>
          <a:xfrm>
            <a:off x="729000" y="5026423"/>
            <a:ext cx="5400000" cy="45719"/>
          </a:xfrm>
          <a:prstGeom prst="roundRect">
            <a:avLst>
              <a:gd name="adj" fmla="val 50000"/>
            </a:avLst>
          </a:prstGeom>
          <a:solidFill>
            <a:srgbClr val="58A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408720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8A854"/>
        </a:solidFill>
        <a:effectLst/>
      </p:bgPr>
    </p:bg>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55C94775-F5E5-2468-6976-CB80C2044F4D}"/>
              </a:ext>
            </a:extLst>
          </p:cNvPr>
          <p:cNvSpPr/>
          <p:nvPr/>
        </p:nvSpPr>
        <p:spPr>
          <a:xfrm>
            <a:off x="406400" y="957943"/>
            <a:ext cx="6045200" cy="8462282"/>
          </a:xfrm>
          <a:prstGeom prst="roundRect">
            <a:avLst>
              <a:gd name="adj" fmla="val 79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楕円 6">
            <a:extLst>
              <a:ext uri="{FF2B5EF4-FFF2-40B4-BE49-F238E27FC236}">
                <a16:creationId xmlns:a16="http://schemas.microsoft.com/office/drawing/2014/main" id="{BF9095CA-206E-BFB6-C368-C3A817D5EFE3}"/>
              </a:ext>
            </a:extLst>
          </p:cNvPr>
          <p:cNvSpPr/>
          <p:nvPr/>
        </p:nvSpPr>
        <p:spPr>
          <a:xfrm>
            <a:off x="2708999" y="237943"/>
            <a:ext cx="1440000" cy="1440000"/>
          </a:xfrm>
          <a:prstGeom prst="ellipse">
            <a:avLst/>
          </a:prstGeom>
          <a:solidFill>
            <a:srgbClr val="58A854"/>
          </a:solidFill>
          <a:ln w="114300">
            <a:solidFill>
              <a:srgbClr val="58A85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kumimoji="1" lang="en-US" altLang="ja-JP" sz="6600" b="1" dirty="0">
                <a:ln w="25400">
                  <a:solidFill>
                    <a:schemeClr val="bg1"/>
                  </a:solidFill>
                </a:ln>
              </a:rPr>
              <a:t>1</a:t>
            </a:r>
            <a:endParaRPr kumimoji="1" lang="ja-JP" altLang="en-US" sz="6600" b="1" dirty="0">
              <a:ln w="25400">
                <a:solidFill>
                  <a:schemeClr val="bg1"/>
                </a:solidFill>
              </a:ln>
            </a:endParaRPr>
          </a:p>
        </p:txBody>
      </p:sp>
      <p:sp>
        <p:nvSpPr>
          <p:cNvPr id="10" name="テキスト ボックス 9">
            <a:extLst>
              <a:ext uri="{FF2B5EF4-FFF2-40B4-BE49-F238E27FC236}">
                <a16:creationId xmlns:a16="http://schemas.microsoft.com/office/drawing/2014/main" id="{D27A3F52-0D91-9530-7B04-C2C4684E509C}"/>
              </a:ext>
            </a:extLst>
          </p:cNvPr>
          <p:cNvSpPr txBox="1"/>
          <p:nvPr/>
        </p:nvSpPr>
        <p:spPr>
          <a:xfrm>
            <a:off x="639000" y="4356886"/>
            <a:ext cx="3962029" cy="523220"/>
          </a:xfrm>
          <a:prstGeom prst="rect">
            <a:avLst/>
          </a:prstGeom>
          <a:noFill/>
        </p:spPr>
        <p:txBody>
          <a:bodyPr wrap="square">
            <a:spAutoFit/>
          </a:bodyPr>
          <a:lstStyle/>
          <a:p>
            <a:pPr marL="0" lvl="0" indent="0" rtl="0">
              <a:lnSpc>
                <a:spcPct val="100000"/>
              </a:lnSpc>
              <a:spcBef>
                <a:spcPts val="0"/>
              </a:spcBef>
              <a:spcAft>
                <a:spcPts val="0"/>
              </a:spcAft>
              <a:buClr>
                <a:srgbClr val="3F3F3F"/>
              </a:buClr>
              <a:buSzPts val="1800"/>
              <a:buNone/>
            </a:pPr>
            <a:r>
              <a:rPr lang="ja-JP" altLang="en-US" sz="2800" b="1" dirty="0">
                <a:ln w="12700">
                  <a:solidFill>
                    <a:srgbClr val="58A854"/>
                  </a:solidFill>
                </a:ln>
                <a:solidFill>
                  <a:srgbClr val="58A854"/>
                </a:solidFill>
                <a:latin typeface="HG丸ｺﾞｼｯｸM-PRO" panose="020F0600000000000000" pitchFamily="50" charset="-128"/>
                <a:ea typeface="HG丸ｺﾞｼｯｸM-PRO" panose="020F0600000000000000" pitchFamily="50" charset="-128"/>
              </a:rPr>
              <a:t>はじめに</a:t>
            </a:r>
          </a:p>
        </p:txBody>
      </p:sp>
      <p:sp>
        <p:nvSpPr>
          <p:cNvPr id="4" name="テキスト ボックス 3">
            <a:extLst>
              <a:ext uri="{FF2B5EF4-FFF2-40B4-BE49-F238E27FC236}">
                <a16:creationId xmlns:a16="http://schemas.microsoft.com/office/drawing/2014/main" id="{410F1B84-C162-49B7-DE4A-0E1AB54CF5B9}"/>
              </a:ext>
            </a:extLst>
          </p:cNvPr>
          <p:cNvSpPr txBox="1"/>
          <p:nvPr/>
        </p:nvSpPr>
        <p:spPr>
          <a:xfrm>
            <a:off x="639000" y="5197704"/>
            <a:ext cx="5580000" cy="738664"/>
          </a:xfrm>
          <a:prstGeom prst="rect">
            <a:avLst/>
          </a:prstGeom>
          <a:noFill/>
        </p:spPr>
        <p:txBody>
          <a:bodyPr wrap="square" rtlCol="0">
            <a:spAutoFit/>
          </a:bodyPr>
          <a:lstStyle/>
          <a:p>
            <a:pPr marL="0" lvl="0" indent="0" rtl="0">
              <a:lnSpc>
                <a:spcPct val="100000"/>
              </a:lnSpc>
              <a:spcBef>
                <a:spcPts val="0"/>
              </a:spcBef>
              <a:spcAft>
                <a:spcPts val="0"/>
              </a:spcAft>
              <a:buClr>
                <a:srgbClr val="3F3F3F"/>
              </a:buClr>
              <a:buSzPts val="1800"/>
              <a:buNone/>
            </a:pPr>
            <a:r>
              <a:rPr lang="ja-JP" altLang="en-US" dirty="0">
                <a:solidFill>
                  <a:schemeClr val="tx1"/>
                </a:solidFill>
                <a:latin typeface="HG丸ｺﾞｼｯｸM-PRO" panose="020F0600000000000000" pitchFamily="50" charset="-128"/>
                <a:ea typeface="HG丸ｺﾞｼｯｸM-PRO" panose="020F0600000000000000" pitchFamily="50" charset="-128"/>
              </a:rPr>
              <a:t>ジンジャーの使用にあたり、</a:t>
            </a:r>
            <a:endParaRPr lang="en-US" altLang="ja-JP" dirty="0">
              <a:solidFill>
                <a:schemeClr val="tx1"/>
              </a:solidFill>
              <a:latin typeface="HG丸ｺﾞｼｯｸM-PRO" panose="020F0600000000000000" pitchFamily="50" charset="-128"/>
              <a:ea typeface="HG丸ｺﾞｼｯｸM-PRO" panose="020F0600000000000000" pitchFamily="50" charset="-128"/>
            </a:endParaRPr>
          </a:p>
          <a:p>
            <a:pPr marL="0" lvl="0" indent="0" rtl="0">
              <a:lnSpc>
                <a:spcPct val="100000"/>
              </a:lnSpc>
              <a:spcBef>
                <a:spcPts val="0"/>
              </a:spcBef>
              <a:spcAft>
                <a:spcPts val="0"/>
              </a:spcAft>
              <a:buClr>
                <a:srgbClr val="3F3F3F"/>
              </a:buClr>
              <a:buSzPts val="1800"/>
              <a:buNone/>
            </a:pPr>
            <a:r>
              <a:rPr lang="ja-JP" altLang="en-US" dirty="0">
                <a:solidFill>
                  <a:schemeClr val="tx1"/>
                </a:solidFill>
                <a:latin typeface="HG丸ｺﾞｼｯｸM-PRO" panose="020F0600000000000000" pitchFamily="50" charset="-128"/>
                <a:ea typeface="HG丸ｺﾞｼｯｸM-PRO" panose="020F0600000000000000" pitchFamily="50" charset="-128"/>
              </a:rPr>
              <a:t>「推奨する動作環境」や「基本操作」について説明いたします。</a:t>
            </a:r>
            <a:endParaRPr lang="en-US" altLang="ja-JP" dirty="0">
              <a:solidFill>
                <a:schemeClr val="tx1"/>
              </a:solidFill>
              <a:latin typeface="HG丸ｺﾞｼｯｸM-PRO" panose="020F0600000000000000" pitchFamily="50" charset="-128"/>
              <a:ea typeface="HG丸ｺﾞｼｯｸM-PRO" panose="020F0600000000000000" pitchFamily="50" charset="-128"/>
            </a:endParaRPr>
          </a:p>
          <a:p>
            <a:pPr marL="0" lvl="0" indent="0" rtl="0">
              <a:lnSpc>
                <a:spcPct val="100000"/>
              </a:lnSpc>
              <a:spcBef>
                <a:spcPts val="0"/>
              </a:spcBef>
              <a:spcAft>
                <a:spcPts val="0"/>
              </a:spcAft>
              <a:buClr>
                <a:srgbClr val="3F3F3F"/>
              </a:buClr>
              <a:buSzPts val="1800"/>
              <a:buNone/>
            </a:pPr>
            <a:r>
              <a:rPr lang="en-US" altLang="ja-JP" dirty="0">
                <a:solidFill>
                  <a:schemeClr val="tx1"/>
                </a:solidFill>
                <a:latin typeface="HG丸ｺﾞｼｯｸM-PRO" panose="020F0600000000000000" pitchFamily="50" charset="-128"/>
                <a:ea typeface="HG丸ｺﾞｼｯｸM-PRO" panose="020F0600000000000000" pitchFamily="50" charset="-128"/>
              </a:rPr>
              <a:t>※</a:t>
            </a:r>
            <a:r>
              <a:rPr lang="ja-JP" altLang="en-US" dirty="0">
                <a:solidFill>
                  <a:schemeClr val="tx1"/>
                </a:solidFill>
                <a:latin typeface="HG丸ｺﾞｼｯｸM-PRO" panose="020F0600000000000000" pitchFamily="50" charset="-128"/>
                <a:ea typeface="HG丸ｺﾞｼｯｸM-PRO" panose="020F0600000000000000" pitchFamily="50" charset="-128"/>
              </a:rPr>
              <a:t>ご利用の際には、必ずお読みください。</a:t>
            </a:r>
          </a:p>
        </p:txBody>
      </p:sp>
      <p:sp>
        <p:nvSpPr>
          <p:cNvPr id="9" name="四角形: 角を丸くする 8">
            <a:extLst>
              <a:ext uri="{FF2B5EF4-FFF2-40B4-BE49-F238E27FC236}">
                <a16:creationId xmlns:a16="http://schemas.microsoft.com/office/drawing/2014/main" id="{03439740-0BF1-F41E-1C88-3EB6E57CC2CD}"/>
              </a:ext>
            </a:extLst>
          </p:cNvPr>
          <p:cNvSpPr/>
          <p:nvPr/>
        </p:nvSpPr>
        <p:spPr>
          <a:xfrm>
            <a:off x="729000" y="5026423"/>
            <a:ext cx="5400000" cy="45719"/>
          </a:xfrm>
          <a:prstGeom prst="roundRect">
            <a:avLst>
              <a:gd name="adj" fmla="val 50000"/>
            </a:avLst>
          </a:prstGeom>
          <a:solidFill>
            <a:srgbClr val="58A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4748972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E80F016-0124-BE9C-C6E9-DDF604C4D31B}"/>
              </a:ext>
            </a:extLst>
          </p:cNvPr>
          <p:cNvSpPr>
            <a:spLocks noGrp="1"/>
          </p:cNvSpPr>
          <p:nvPr>
            <p:ph type="title"/>
          </p:nvPr>
        </p:nvSpPr>
        <p:spPr/>
        <p:txBody>
          <a:bodyPr/>
          <a:lstStyle/>
          <a:p>
            <a:r>
              <a:rPr kumimoji="1" lang="ja-JP" altLang="en-US" dirty="0"/>
              <a:t>おわりに</a:t>
            </a:r>
          </a:p>
        </p:txBody>
      </p:sp>
      <p:grpSp>
        <p:nvGrpSpPr>
          <p:cNvPr id="4" name="グループ化 3">
            <a:extLst>
              <a:ext uri="{FF2B5EF4-FFF2-40B4-BE49-F238E27FC236}">
                <a16:creationId xmlns:a16="http://schemas.microsoft.com/office/drawing/2014/main" id="{855DD0E4-B7F1-1118-66AC-8810330F3B75}"/>
              </a:ext>
            </a:extLst>
          </p:cNvPr>
          <p:cNvGrpSpPr/>
          <p:nvPr/>
        </p:nvGrpSpPr>
        <p:grpSpPr>
          <a:xfrm>
            <a:off x="360000" y="1080000"/>
            <a:ext cx="6120000" cy="215444"/>
            <a:chOff x="266891" y="1251896"/>
            <a:chExt cx="6462520" cy="215444"/>
          </a:xfrm>
        </p:grpSpPr>
        <p:sp>
          <p:nvSpPr>
            <p:cNvPr id="5" name="字幕 4">
              <a:extLst>
                <a:ext uri="{FF2B5EF4-FFF2-40B4-BE49-F238E27FC236}">
                  <a16:creationId xmlns:a16="http://schemas.microsoft.com/office/drawing/2014/main" id="{80C24925-6B03-A473-E38C-46BA9B9D38F3}"/>
                </a:ext>
              </a:extLst>
            </p:cNvPr>
            <p:cNvSpPr txBox="1">
              <a:spLocks/>
            </p:cNvSpPr>
            <p:nvPr/>
          </p:nvSpPr>
          <p:spPr>
            <a:xfrm>
              <a:off x="426909" y="1251896"/>
              <a:ext cx="6302502" cy="21544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200" b="0" i="0" u="none" strike="noStrike" cap="none" baseline="0">
                  <a:solidFill>
                    <a:schemeClr val="dk1"/>
                  </a:solidFill>
                  <a:latin typeface="HG丸ｺﾞｼｯｸM-PRO" panose="020F0600000000000000" pitchFamily="50" charset="-128"/>
                  <a:ea typeface="HG丸ｺﾞｼｯｸM-PRO" panose="020F0600000000000000" pitchFamily="50" charset="-128"/>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indent="-457200"/>
              <a:r>
                <a:rPr lang="ja-JP" altLang="en-US" sz="1400" b="1" dirty="0">
                  <a:solidFill>
                    <a:schemeClr val="tx1"/>
                  </a:solidFill>
                </a:rPr>
                <a:t>ヘルプページのご案内</a:t>
              </a:r>
              <a:endParaRPr lang="en-US" altLang="ja-JP" sz="1400" b="1" dirty="0">
                <a:solidFill>
                  <a:schemeClr val="tx1"/>
                </a:solidFill>
              </a:endParaRPr>
            </a:p>
          </p:txBody>
        </p:sp>
        <p:sp>
          <p:nvSpPr>
            <p:cNvPr id="6" name="Google Shape;113;p23">
              <a:extLst>
                <a:ext uri="{FF2B5EF4-FFF2-40B4-BE49-F238E27FC236}">
                  <a16:creationId xmlns:a16="http://schemas.microsoft.com/office/drawing/2014/main" id="{EC18B0DD-F9C0-F032-4C83-36A9A2813443}"/>
                </a:ext>
              </a:extLst>
            </p:cNvPr>
            <p:cNvSpPr/>
            <p:nvPr/>
          </p:nvSpPr>
          <p:spPr>
            <a:xfrm rot="16200000">
              <a:off x="206961" y="1348990"/>
              <a:ext cx="165580" cy="45719"/>
            </a:xfrm>
            <a:custGeom>
              <a:avLst/>
              <a:gdLst/>
              <a:ahLst/>
              <a:cxnLst/>
              <a:rect l="l" t="t" r="r" b="b"/>
              <a:pathLst>
                <a:path w="6858000" h="786765" extrusionOk="0">
                  <a:moveTo>
                    <a:pt x="6858000" y="0"/>
                  </a:moveTo>
                  <a:lnTo>
                    <a:pt x="0" y="0"/>
                  </a:lnTo>
                  <a:lnTo>
                    <a:pt x="0" y="786383"/>
                  </a:lnTo>
                  <a:lnTo>
                    <a:pt x="6858000" y="786383"/>
                  </a:lnTo>
                  <a:lnTo>
                    <a:pt x="6858000" y="0"/>
                  </a:lnTo>
                  <a:close/>
                </a:path>
              </a:pathLst>
            </a:custGeom>
            <a:solidFill>
              <a:srgbClr val="58A85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F2E425"/>
                </a:solidFill>
                <a:latin typeface="Calibri"/>
                <a:ea typeface="Calibri"/>
                <a:cs typeface="Calibri"/>
                <a:sym typeface="Calibri"/>
              </a:endParaRPr>
            </a:p>
          </p:txBody>
        </p:sp>
      </p:grpSp>
      <p:sp>
        <p:nvSpPr>
          <p:cNvPr id="7" name="テキスト ボックス 6">
            <a:extLst>
              <a:ext uri="{FF2B5EF4-FFF2-40B4-BE49-F238E27FC236}">
                <a16:creationId xmlns:a16="http://schemas.microsoft.com/office/drawing/2014/main" id="{246DFB2D-651D-EF01-2212-09C548B848BA}"/>
              </a:ext>
            </a:extLst>
          </p:cNvPr>
          <p:cNvSpPr txBox="1"/>
          <p:nvPr/>
        </p:nvSpPr>
        <p:spPr>
          <a:xfrm>
            <a:off x="369000" y="1384344"/>
            <a:ext cx="6120000" cy="1015663"/>
          </a:xfrm>
          <a:prstGeom prst="rect">
            <a:avLst/>
          </a:prstGeom>
          <a:noFill/>
        </p:spPr>
        <p:txBody>
          <a:bodyPr wrap="square">
            <a:spAutoFit/>
          </a:bodyPr>
          <a:lstStyle/>
          <a:p>
            <a:pPr marL="12700" marR="0" lvl="0" indent="0" algn="l" rtl="0">
              <a:lnSpc>
                <a:spcPct val="100000"/>
              </a:lnSpc>
              <a:spcBef>
                <a:spcPts val="0"/>
              </a:spcBef>
              <a:spcAft>
                <a:spcPts val="0"/>
              </a:spcAft>
              <a:buClr>
                <a:srgbClr val="000000"/>
              </a:buClr>
              <a:buSzPts val="1700"/>
              <a:buFont typeface="Arial"/>
              <a:buNone/>
            </a:pPr>
            <a:r>
              <a:rPr lang="ja-JP" altLang="en-US" sz="1100" i="0" u="none" strike="noStrike" cap="none" dirty="0">
                <a:solidFill>
                  <a:schemeClr val="dk1"/>
                </a:solidFill>
                <a:latin typeface="HG丸ｺﾞｼｯｸM-PRO" panose="020F0600000000000000" pitchFamily="50" charset="-128"/>
                <a:ea typeface="HG丸ｺﾞｼｯｸM-PRO" panose="020F0600000000000000" pitchFamily="50" charset="-128"/>
                <a:sym typeface="Arial"/>
              </a:rPr>
              <a:t>操作の手順等ご不明な部分がございましたら、本資料にも記載がございます</a:t>
            </a:r>
            <a:r>
              <a:rPr lang="ja-JP" altLang="en-US" sz="1100" b="1" i="0" u="none" strike="noStrike" cap="none" dirty="0">
                <a:solidFill>
                  <a:schemeClr val="tx1"/>
                </a:solidFill>
                <a:latin typeface="HG丸ｺﾞｼｯｸM-PRO" panose="020F0600000000000000" pitchFamily="50" charset="-128"/>
                <a:ea typeface="HG丸ｺﾞｼｯｸM-PRO" panose="020F0600000000000000" pitchFamily="50" charset="-128"/>
                <a:sym typeface="Arial"/>
              </a:rPr>
              <a:t>ヘルプページ</a:t>
            </a:r>
            <a:r>
              <a:rPr lang="ja-JP" altLang="en-US" sz="1100" i="0" u="none" strike="noStrike" cap="none" dirty="0">
                <a:solidFill>
                  <a:schemeClr val="dk1"/>
                </a:solidFill>
                <a:latin typeface="HG丸ｺﾞｼｯｸM-PRO" panose="020F0600000000000000" pitchFamily="50" charset="-128"/>
                <a:ea typeface="HG丸ｺﾞｼｯｸM-PRO" panose="020F0600000000000000" pitchFamily="50" charset="-128"/>
                <a:sym typeface="Arial"/>
              </a:rPr>
              <a:t>をご確認ください。</a:t>
            </a:r>
            <a:endParaRPr lang="en-US" altLang="ja-JP" sz="1100" i="0" u="none" strike="noStrike" cap="none" dirty="0">
              <a:solidFill>
                <a:schemeClr val="dk1"/>
              </a:solidFill>
              <a:latin typeface="HG丸ｺﾞｼｯｸM-PRO" panose="020F0600000000000000" pitchFamily="50" charset="-128"/>
              <a:ea typeface="HG丸ｺﾞｼｯｸM-PRO" panose="020F0600000000000000" pitchFamily="50" charset="-128"/>
              <a:sym typeface="Arial"/>
            </a:endParaRPr>
          </a:p>
          <a:p>
            <a:pPr marL="12700" marR="0" lvl="0" indent="0" algn="l" rtl="0">
              <a:lnSpc>
                <a:spcPct val="100000"/>
              </a:lnSpc>
              <a:spcBef>
                <a:spcPts val="0"/>
              </a:spcBef>
              <a:spcAft>
                <a:spcPts val="0"/>
              </a:spcAft>
              <a:buClr>
                <a:srgbClr val="000000"/>
              </a:buClr>
              <a:buSzPts val="1700"/>
              <a:buFont typeface="Arial"/>
              <a:buNone/>
            </a:pPr>
            <a:endParaRPr lang="en-US" altLang="ja-JP" sz="1100" i="0" u="none" strike="noStrike" cap="none" dirty="0">
              <a:solidFill>
                <a:schemeClr val="dk1"/>
              </a:solidFill>
              <a:latin typeface="HG丸ｺﾞｼｯｸM-PRO" panose="020F0600000000000000" pitchFamily="50" charset="-128"/>
              <a:ea typeface="HG丸ｺﾞｼｯｸM-PRO" panose="020F0600000000000000" pitchFamily="50" charset="-128"/>
              <a:sym typeface="Arial"/>
            </a:endParaRPr>
          </a:p>
          <a:p>
            <a:pPr marL="0">
              <a:spcAft>
                <a:spcPts val="600"/>
              </a:spcAft>
            </a:pPr>
            <a:r>
              <a:rPr kumimoji="1" lang="ja-JP" altLang="en-US" sz="1100" dirty="0">
                <a:solidFill>
                  <a:schemeClr val="tx1"/>
                </a:solidFill>
                <a:latin typeface="HG丸ｺﾞｼｯｸM-PRO" panose="020F0600000000000000" pitchFamily="50" charset="-128"/>
                <a:ea typeface="HG丸ｺﾞｼｯｸM-PRO" panose="020F0600000000000000" pitchFamily="50" charset="-128"/>
              </a:rPr>
              <a:t>◆ ヘルプページの確認は</a:t>
            </a:r>
            <a:r>
              <a:rPr kumimoji="1" lang="ja-JP" altLang="en-US" sz="1100" b="1" dirty="0">
                <a:solidFill>
                  <a:srgbClr val="576BC9"/>
                </a:solidFill>
                <a:latin typeface="HG丸ｺﾞｼｯｸM-PRO" panose="020F0600000000000000" pitchFamily="50" charset="-128"/>
                <a:ea typeface="HG丸ｺﾞｼｯｸM-PRO" panose="020F0600000000000000" pitchFamily="50" charset="-128"/>
                <a:hlinkClick r:id="rId2"/>
              </a:rPr>
              <a:t>こちら</a:t>
            </a:r>
            <a:endParaRPr kumimoji="1" lang="en-US" altLang="ja-JP" sz="1100" b="1" dirty="0">
              <a:solidFill>
                <a:srgbClr val="576BC9"/>
              </a:solidFill>
              <a:latin typeface="HG丸ｺﾞｼｯｸM-PRO" panose="020F0600000000000000" pitchFamily="50" charset="-128"/>
              <a:ea typeface="HG丸ｺﾞｼｯｸM-PRO" panose="020F0600000000000000" pitchFamily="50" charset="-128"/>
            </a:endParaRPr>
          </a:p>
          <a:p>
            <a:pPr marL="0">
              <a:spcAft>
                <a:spcPts val="600"/>
              </a:spcAft>
            </a:pPr>
            <a:r>
              <a:rPr kumimoji="1" lang="ja-JP" altLang="en-US" sz="1100" dirty="0">
                <a:solidFill>
                  <a:schemeClr val="tx1"/>
                </a:solidFill>
                <a:latin typeface="HG丸ｺﾞｼｯｸM-PRO" panose="020F0600000000000000" pitchFamily="50" charset="-128"/>
                <a:ea typeface="HG丸ｺﾞｼｯｸM-PRO" panose="020F0600000000000000" pitchFamily="50" charset="-128"/>
              </a:rPr>
              <a:t>　</a:t>
            </a:r>
            <a:r>
              <a:rPr kumimoji="1" lang="en-US" altLang="ja-JP" sz="1100" dirty="0">
                <a:solidFill>
                  <a:schemeClr val="tx1"/>
                </a:solidFill>
                <a:latin typeface="HG丸ｺﾞｼｯｸM-PRO" panose="020F0600000000000000" pitchFamily="50" charset="-128"/>
                <a:ea typeface="HG丸ｺﾞｼｯｸM-PRO" panose="020F0600000000000000" pitchFamily="50" charset="-128"/>
              </a:rPr>
              <a:t>※</a:t>
            </a:r>
            <a:r>
              <a:rPr kumimoji="1" lang="ja-JP" altLang="en-US" sz="1100" dirty="0">
                <a:solidFill>
                  <a:schemeClr val="tx1"/>
                </a:solidFill>
                <a:latin typeface="HG丸ｺﾞｼｯｸM-PRO" panose="020F0600000000000000" pitchFamily="50" charset="-128"/>
                <a:ea typeface="HG丸ｺﾞｼｯｸM-PRO" panose="020F0600000000000000" pitchFamily="50" charset="-128"/>
              </a:rPr>
              <a:t>動画のご紹介も行っております。詳細は</a:t>
            </a:r>
            <a:r>
              <a:rPr kumimoji="1" lang="ja-JP" altLang="en-US" sz="1100" b="1" dirty="0">
                <a:solidFill>
                  <a:schemeClr val="tx1"/>
                </a:solidFill>
                <a:latin typeface="HG丸ｺﾞｼｯｸM-PRO" panose="020F0600000000000000" pitchFamily="50" charset="-128"/>
                <a:ea typeface="HG丸ｺﾞｼｯｸM-PRO" panose="020F0600000000000000" pitchFamily="50" charset="-128"/>
                <a:hlinkClick r:id="rId3"/>
              </a:rPr>
              <a:t>こちら</a:t>
            </a:r>
            <a:r>
              <a:rPr kumimoji="1" lang="ja-JP" altLang="en-US" sz="1100" dirty="0">
                <a:solidFill>
                  <a:schemeClr val="tx1"/>
                </a:solidFill>
                <a:latin typeface="HG丸ｺﾞｼｯｸM-PRO" panose="020F0600000000000000" pitchFamily="50" charset="-128"/>
                <a:ea typeface="HG丸ｺﾞｼｯｸM-PRO" panose="020F0600000000000000" pitchFamily="50" charset="-128"/>
              </a:rPr>
              <a:t>をご確認ください。</a:t>
            </a:r>
            <a:endParaRPr kumimoji="1" lang="en-US" altLang="ja-JP" sz="1100" dirty="0">
              <a:solidFill>
                <a:schemeClr val="tx1"/>
              </a:solidFill>
              <a:latin typeface="HG丸ｺﾞｼｯｸM-PRO" panose="020F0600000000000000" pitchFamily="50" charset="-128"/>
              <a:ea typeface="HG丸ｺﾞｼｯｸM-PRO" panose="020F0600000000000000" pitchFamily="50" charset="-128"/>
            </a:endParaRPr>
          </a:p>
        </p:txBody>
      </p:sp>
      <p:grpSp>
        <p:nvGrpSpPr>
          <p:cNvPr id="8" name="グループ化 7">
            <a:extLst>
              <a:ext uri="{FF2B5EF4-FFF2-40B4-BE49-F238E27FC236}">
                <a16:creationId xmlns:a16="http://schemas.microsoft.com/office/drawing/2014/main" id="{F68F7407-D2C0-B342-8DF8-C46647EC1363}"/>
              </a:ext>
            </a:extLst>
          </p:cNvPr>
          <p:cNvGrpSpPr/>
          <p:nvPr/>
        </p:nvGrpSpPr>
        <p:grpSpPr>
          <a:xfrm>
            <a:off x="360000" y="2667500"/>
            <a:ext cx="6120000" cy="215444"/>
            <a:chOff x="266891" y="1251896"/>
            <a:chExt cx="6462520" cy="215444"/>
          </a:xfrm>
        </p:grpSpPr>
        <p:sp>
          <p:nvSpPr>
            <p:cNvPr id="9" name="字幕 4">
              <a:extLst>
                <a:ext uri="{FF2B5EF4-FFF2-40B4-BE49-F238E27FC236}">
                  <a16:creationId xmlns:a16="http://schemas.microsoft.com/office/drawing/2014/main" id="{BCFB4403-44B7-2140-A6A9-AF1ECDE28CAC}"/>
                </a:ext>
              </a:extLst>
            </p:cNvPr>
            <p:cNvSpPr txBox="1">
              <a:spLocks/>
            </p:cNvSpPr>
            <p:nvPr/>
          </p:nvSpPr>
          <p:spPr>
            <a:xfrm>
              <a:off x="426909" y="1251896"/>
              <a:ext cx="6302502" cy="21544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200" b="0" i="0" u="none" strike="noStrike" cap="none" baseline="0">
                  <a:solidFill>
                    <a:schemeClr val="dk1"/>
                  </a:solidFill>
                  <a:latin typeface="HG丸ｺﾞｼｯｸM-PRO" panose="020F0600000000000000" pitchFamily="50" charset="-128"/>
                  <a:ea typeface="HG丸ｺﾞｼｯｸM-PRO" panose="020F0600000000000000" pitchFamily="50" charset="-128"/>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indent="-457200"/>
              <a:r>
                <a:rPr lang="ja-JP" altLang="en-US" sz="1400" b="1" dirty="0">
                  <a:solidFill>
                    <a:schemeClr val="tx1"/>
                  </a:solidFill>
                </a:rPr>
                <a:t>お問い合わせ先</a:t>
              </a:r>
              <a:endParaRPr lang="en-US" altLang="ja-JP" sz="1400" b="1" dirty="0">
                <a:solidFill>
                  <a:schemeClr val="tx1"/>
                </a:solidFill>
              </a:endParaRPr>
            </a:p>
          </p:txBody>
        </p:sp>
        <p:sp>
          <p:nvSpPr>
            <p:cNvPr id="10" name="Google Shape;113;p23">
              <a:extLst>
                <a:ext uri="{FF2B5EF4-FFF2-40B4-BE49-F238E27FC236}">
                  <a16:creationId xmlns:a16="http://schemas.microsoft.com/office/drawing/2014/main" id="{CE24D039-7702-15FA-F33D-92BCDAE33EB8}"/>
                </a:ext>
              </a:extLst>
            </p:cNvPr>
            <p:cNvSpPr/>
            <p:nvPr/>
          </p:nvSpPr>
          <p:spPr>
            <a:xfrm rot="16200000">
              <a:off x="206961" y="1348990"/>
              <a:ext cx="165580" cy="45719"/>
            </a:xfrm>
            <a:custGeom>
              <a:avLst/>
              <a:gdLst/>
              <a:ahLst/>
              <a:cxnLst/>
              <a:rect l="l" t="t" r="r" b="b"/>
              <a:pathLst>
                <a:path w="6858000" h="786765" extrusionOk="0">
                  <a:moveTo>
                    <a:pt x="6858000" y="0"/>
                  </a:moveTo>
                  <a:lnTo>
                    <a:pt x="0" y="0"/>
                  </a:lnTo>
                  <a:lnTo>
                    <a:pt x="0" y="786383"/>
                  </a:lnTo>
                  <a:lnTo>
                    <a:pt x="6858000" y="786383"/>
                  </a:lnTo>
                  <a:lnTo>
                    <a:pt x="6858000" y="0"/>
                  </a:lnTo>
                  <a:close/>
                </a:path>
              </a:pathLst>
            </a:custGeom>
            <a:solidFill>
              <a:srgbClr val="58A85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F2E425"/>
                </a:solidFill>
                <a:latin typeface="Calibri"/>
                <a:ea typeface="Calibri"/>
                <a:cs typeface="Calibri"/>
                <a:sym typeface="Calibri"/>
              </a:endParaRPr>
            </a:p>
          </p:txBody>
        </p:sp>
      </p:grpSp>
      <p:sp>
        <p:nvSpPr>
          <p:cNvPr id="11" name="テキスト ボックス 10">
            <a:extLst>
              <a:ext uri="{FF2B5EF4-FFF2-40B4-BE49-F238E27FC236}">
                <a16:creationId xmlns:a16="http://schemas.microsoft.com/office/drawing/2014/main" id="{8E4001C9-3273-BC6E-0D85-A92BEF2441D2}"/>
              </a:ext>
            </a:extLst>
          </p:cNvPr>
          <p:cNvSpPr txBox="1"/>
          <p:nvPr/>
        </p:nvSpPr>
        <p:spPr>
          <a:xfrm>
            <a:off x="369000" y="2971844"/>
            <a:ext cx="6120000" cy="769441"/>
          </a:xfrm>
          <a:prstGeom prst="rect">
            <a:avLst/>
          </a:prstGeom>
          <a:noFill/>
        </p:spPr>
        <p:txBody>
          <a:bodyPr wrap="square">
            <a:spAutoFit/>
          </a:bodyPr>
          <a:lstStyle/>
          <a:p>
            <a:pPr marL="12700" marR="0" lvl="0" indent="0" algn="l" rtl="0">
              <a:lnSpc>
                <a:spcPct val="100000"/>
              </a:lnSpc>
              <a:spcBef>
                <a:spcPts val="0"/>
              </a:spcBef>
              <a:spcAft>
                <a:spcPts val="0"/>
              </a:spcAft>
              <a:buClr>
                <a:srgbClr val="000000"/>
              </a:buClr>
              <a:buSzPts val="1700"/>
              <a:buFont typeface="Arial"/>
              <a:buNone/>
            </a:pPr>
            <a:r>
              <a:rPr kumimoji="1" lang="ja-JP" altLang="en-US" sz="1100" dirty="0">
                <a:solidFill>
                  <a:schemeClr val="tx1"/>
                </a:solidFill>
                <a:latin typeface="HG丸ｺﾞｼｯｸM-PRO" panose="020F0600000000000000" pitchFamily="50" charset="-128"/>
                <a:ea typeface="HG丸ｺﾞｼｯｸM-PRO" panose="020F0600000000000000" pitchFamily="50" charset="-128"/>
              </a:rPr>
              <a:t>ご不明点がある場合には、下記担当へご連絡ください。</a:t>
            </a:r>
            <a:endParaRPr kumimoji="1" lang="en-US" altLang="ja-JP" sz="1100" dirty="0">
              <a:solidFill>
                <a:schemeClr val="tx1"/>
              </a:solidFill>
              <a:latin typeface="HG丸ｺﾞｼｯｸM-PRO" panose="020F0600000000000000" pitchFamily="50" charset="-128"/>
              <a:ea typeface="HG丸ｺﾞｼｯｸM-PRO" panose="020F0600000000000000" pitchFamily="50" charset="-128"/>
            </a:endParaRPr>
          </a:p>
          <a:p>
            <a:pPr marL="12700" marR="0" lvl="0" indent="0" algn="l" rtl="0">
              <a:lnSpc>
                <a:spcPct val="100000"/>
              </a:lnSpc>
              <a:spcBef>
                <a:spcPts val="0"/>
              </a:spcBef>
              <a:spcAft>
                <a:spcPts val="0"/>
              </a:spcAft>
              <a:buClr>
                <a:srgbClr val="000000"/>
              </a:buClr>
              <a:buSzPts val="1700"/>
              <a:buFont typeface="Arial"/>
              <a:buNone/>
            </a:pPr>
            <a:endParaRPr kumimoji="1" lang="en-US" altLang="ja-JP" sz="1100" dirty="0">
              <a:solidFill>
                <a:schemeClr val="tx1"/>
              </a:solidFill>
              <a:latin typeface="HG丸ｺﾞｼｯｸM-PRO" panose="020F0600000000000000" pitchFamily="50" charset="-128"/>
              <a:ea typeface="HG丸ｺﾞｼｯｸM-PRO" panose="020F0600000000000000" pitchFamily="50" charset="-128"/>
            </a:endParaRPr>
          </a:p>
          <a:p>
            <a:pPr marL="12700" marR="0" lvl="0" indent="0" algn="l" rtl="0">
              <a:lnSpc>
                <a:spcPct val="100000"/>
              </a:lnSpc>
              <a:spcBef>
                <a:spcPts val="0"/>
              </a:spcBef>
              <a:spcAft>
                <a:spcPts val="0"/>
              </a:spcAft>
              <a:buClr>
                <a:srgbClr val="000000"/>
              </a:buClr>
              <a:buSzPts val="1700"/>
              <a:buFont typeface="Arial"/>
              <a:buNone/>
            </a:pPr>
            <a:r>
              <a:rPr kumimoji="1" lang="ja-JP" altLang="en-US" sz="1100" dirty="0">
                <a:solidFill>
                  <a:schemeClr val="tx1"/>
                </a:solidFill>
                <a:latin typeface="HG丸ｺﾞｼｯｸM-PRO" panose="020F0600000000000000" pitchFamily="50" charset="-128"/>
                <a:ea typeface="HG丸ｺﾞｼｯｸM-PRO" panose="020F0600000000000000" pitchFamily="50" charset="-128"/>
              </a:rPr>
              <a:t>◆担当部署：</a:t>
            </a:r>
            <a:endParaRPr kumimoji="1" lang="en-US" altLang="ja-JP" sz="1100" dirty="0">
              <a:solidFill>
                <a:schemeClr val="tx1"/>
              </a:solidFill>
              <a:latin typeface="HG丸ｺﾞｼｯｸM-PRO" panose="020F0600000000000000" pitchFamily="50" charset="-128"/>
              <a:ea typeface="HG丸ｺﾞｼｯｸM-PRO" panose="020F0600000000000000" pitchFamily="50" charset="-128"/>
            </a:endParaRPr>
          </a:p>
          <a:p>
            <a:pPr marL="12700" marR="0" lvl="0" indent="0" algn="l" rtl="0">
              <a:lnSpc>
                <a:spcPct val="100000"/>
              </a:lnSpc>
              <a:spcBef>
                <a:spcPts val="0"/>
              </a:spcBef>
              <a:spcAft>
                <a:spcPts val="0"/>
              </a:spcAft>
              <a:buClr>
                <a:srgbClr val="000000"/>
              </a:buClr>
              <a:buSzPts val="1700"/>
              <a:buFont typeface="Arial"/>
              <a:buNone/>
            </a:pPr>
            <a:r>
              <a:rPr kumimoji="1" lang="ja-JP" altLang="en-US" sz="1100" dirty="0">
                <a:solidFill>
                  <a:schemeClr val="tx1"/>
                </a:solidFill>
                <a:latin typeface="HG丸ｺﾞｼｯｸM-PRO" panose="020F0600000000000000" pitchFamily="50" charset="-128"/>
                <a:ea typeface="HG丸ｺﾞｼｯｸM-PRO" panose="020F0600000000000000" pitchFamily="50" charset="-128"/>
              </a:rPr>
              <a:t>◆問い合わせ先：</a:t>
            </a:r>
            <a:endParaRPr kumimoji="1" lang="en-US" altLang="ja-JP" sz="1100" dirty="0">
              <a:solidFill>
                <a:schemeClr val="tx1"/>
              </a:solidFill>
              <a:latin typeface="HG丸ｺﾞｼｯｸM-PRO" panose="020F0600000000000000" pitchFamily="50" charset="-128"/>
              <a:ea typeface="HG丸ｺﾞｼｯｸM-PRO" panose="020F0600000000000000" pitchFamily="50" charset="-128"/>
            </a:endParaRPr>
          </a:p>
        </p:txBody>
      </p:sp>
      <p:sp>
        <p:nvSpPr>
          <p:cNvPr id="12" name="正方形/長方形 11">
            <a:extLst>
              <a:ext uri="{FF2B5EF4-FFF2-40B4-BE49-F238E27FC236}">
                <a16:creationId xmlns:a16="http://schemas.microsoft.com/office/drawing/2014/main" id="{4D482429-2BAB-C3D1-BE08-57A058D291B1}"/>
              </a:ext>
            </a:extLst>
          </p:cNvPr>
          <p:cNvSpPr/>
          <p:nvPr/>
        </p:nvSpPr>
        <p:spPr>
          <a:xfrm>
            <a:off x="1854201" y="3366626"/>
            <a:ext cx="4625799" cy="338554"/>
          </a:xfrm>
          <a:prstGeom prst="rect">
            <a:avLst/>
          </a:prstGeom>
          <a:solidFill>
            <a:srgbClr val="58A854"/>
          </a:solidFill>
          <a:ln>
            <a:solidFill>
              <a:srgbClr val="58A8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貴社の担当部署へのご連絡先をご記載ください。</a:t>
            </a:r>
          </a:p>
        </p:txBody>
      </p:sp>
      <p:grpSp>
        <p:nvGrpSpPr>
          <p:cNvPr id="13" name="グループ化 12">
            <a:extLst>
              <a:ext uri="{FF2B5EF4-FFF2-40B4-BE49-F238E27FC236}">
                <a16:creationId xmlns:a16="http://schemas.microsoft.com/office/drawing/2014/main" id="{257F1005-D4B5-06E5-5DD6-53621980312F}"/>
              </a:ext>
            </a:extLst>
          </p:cNvPr>
          <p:cNvGrpSpPr/>
          <p:nvPr/>
        </p:nvGrpSpPr>
        <p:grpSpPr>
          <a:xfrm>
            <a:off x="333909" y="4103939"/>
            <a:ext cx="6488612" cy="682887"/>
            <a:chOff x="405720" y="4404093"/>
            <a:chExt cx="6488612" cy="682887"/>
          </a:xfrm>
        </p:grpSpPr>
        <p:sp>
          <p:nvSpPr>
            <p:cNvPr id="14" name="テキスト ボックス 13">
              <a:extLst>
                <a:ext uri="{FF2B5EF4-FFF2-40B4-BE49-F238E27FC236}">
                  <a16:creationId xmlns:a16="http://schemas.microsoft.com/office/drawing/2014/main" id="{07444433-9CD9-3019-1D5D-7DEE2330B934}"/>
                </a:ext>
              </a:extLst>
            </p:cNvPr>
            <p:cNvSpPr txBox="1"/>
            <p:nvPr/>
          </p:nvSpPr>
          <p:spPr>
            <a:xfrm>
              <a:off x="405720" y="4656093"/>
              <a:ext cx="6120000" cy="430887"/>
            </a:xfrm>
            <a:prstGeom prst="rect">
              <a:avLst/>
            </a:prstGeom>
            <a:noFill/>
          </p:spPr>
          <p:txBody>
            <a:bodyPr wrap="square">
              <a:spAutoFit/>
            </a:bodyPr>
            <a:lstStyle/>
            <a:p>
              <a:pPr marL="12700" marR="0" lvl="0" indent="0" algn="l" rtl="0">
                <a:lnSpc>
                  <a:spcPct val="100000"/>
                </a:lnSpc>
                <a:spcBef>
                  <a:spcPts val="0"/>
                </a:spcBef>
                <a:spcAft>
                  <a:spcPts val="0"/>
                </a:spcAft>
                <a:buClr>
                  <a:srgbClr val="000000"/>
                </a:buClr>
                <a:buSzPts val="1700"/>
                <a:buFont typeface="Arial"/>
                <a:buNone/>
              </a:pPr>
              <a:r>
                <a:rPr lang="ja-JP" altLang="en-US" sz="1100" i="0" u="none" strike="noStrike" cap="none" dirty="0">
                  <a:solidFill>
                    <a:schemeClr val="dk1"/>
                  </a:solidFill>
                  <a:latin typeface="HG丸ｺﾞｼｯｸM-PRO" panose="020F0600000000000000" pitchFamily="50" charset="-128"/>
                  <a:ea typeface="HG丸ｺﾞｼｯｸM-PRO" panose="020F0600000000000000" pitchFamily="50" charset="-128"/>
                  <a:sym typeface="Arial"/>
                </a:rPr>
                <a:t>本マニュアル</a:t>
              </a:r>
              <a:r>
                <a:rPr lang="ja-JP" altLang="en-US" sz="1100" dirty="0">
                  <a:solidFill>
                    <a:schemeClr val="dk1"/>
                  </a:solidFill>
                  <a:latin typeface="HG丸ｺﾞｼｯｸM-PRO" panose="020F0600000000000000" pitchFamily="50" charset="-128"/>
                  <a:ea typeface="HG丸ｺﾞｼｯｸM-PRO" panose="020F0600000000000000" pitchFamily="50" charset="-128"/>
                </a:rPr>
                <a:t>以外にも、ジンジャー勤怠に関するマニュアルのご用意がございます。</a:t>
              </a:r>
              <a:endParaRPr lang="en-US" altLang="ja-JP" sz="1100" dirty="0">
                <a:solidFill>
                  <a:schemeClr val="dk1"/>
                </a:solidFill>
                <a:latin typeface="HG丸ｺﾞｼｯｸM-PRO" panose="020F0600000000000000" pitchFamily="50" charset="-128"/>
                <a:ea typeface="HG丸ｺﾞｼｯｸM-PRO" panose="020F0600000000000000" pitchFamily="50" charset="-128"/>
              </a:endParaRPr>
            </a:p>
            <a:p>
              <a:pPr marL="12700" marR="0" lvl="0" indent="0" algn="l" rtl="0">
                <a:lnSpc>
                  <a:spcPct val="100000"/>
                </a:lnSpc>
                <a:spcBef>
                  <a:spcPts val="0"/>
                </a:spcBef>
                <a:spcAft>
                  <a:spcPts val="0"/>
                </a:spcAft>
                <a:buClr>
                  <a:srgbClr val="000000"/>
                </a:buClr>
                <a:buSzPts val="1700"/>
                <a:buFont typeface="Arial"/>
                <a:buNone/>
              </a:pPr>
              <a:r>
                <a:rPr lang="ja-JP" altLang="en-US" sz="1100" i="0" u="none" strike="noStrike" cap="none" dirty="0">
                  <a:solidFill>
                    <a:schemeClr val="dk1"/>
                  </a:solidFill>
                  <a:latin typeface="HG丸ｺﾞｼｯｸM-PRO" panose="020F0600000000000000" pitchFamily="50" charset="-128"/>
                  <a:ea typeface="HG丸ｺﾞｼｯｸM-PRO" panose="020F0600000000000000" pitchFamily="50" charset="-128"/>
                  <a:sym typeface="Arial"/>
                </a:rPr>
                <a:t>詳細は</a:t>
              </a:r>
              <a:r>
                <a:rPr lang="ja-JP" altLang="en-US" sz="1100" i="0" u="none" strike="noStrike" cap="none" dirty="0">
                  <a:solidFill>
                    <a:schemeClr val="dk1"/>
                  </a:solidFill>
                  <a:latin typeface="HG丸ｺﾞｼｯｸM-PRO" panose="020F0600000000000000" pitchFamily="50" charset="-128"/>
                  <a:ea typeface="HG丸ｺﾞｼｯｸM-PRO" panose="020F0600000000000000" pitchFamily="50" charset="-128"/>
                  <a:sym typeface="Arial"/>
                  <a:hlinkClick r:id="rId4"/>
                </a:rPr>
                <a:t>こちら</a:t>
              </a:r>
              <a:r>
                <a:rPr lang="ja-JP" altLang="en-US" sz="1100" i="0" u="none" strike="noStrike" cap="none" dirty="0">
                  <a:solidFill>
                    <a:schemeClr val="dk1"/>
                  </a:solidFill>
                  <a:latin typeface="HG丸ｺﾞｼｯｸM-PRO" panose="020F0600000000000000" pitchFamily="50" charset="-128"/>
                  <a:ea typeface="HG丸ｺﾞｼｯｸM-PRO" panose="020F0600000000000000" pitchFamily="50" charset="-128"/>
                  <a:sym typeface="Arial"/>
                </a:rPr>
                <a:t>をご確認ください。</a:t>
              </a:r>
            </a:p>
          </p:txBody>
        </p:sp>
        <p:grpSp>
          <p:nvGrpSpPr>
            <p:cNvPr id="15" name="グループ化 14">
              <a:extLst>
                <a:ext uri="{FF2B5EF4-FFF2-40B4-BE49-F238E27FC236}">
                  <a16:creationId xmlns:a16="http://schemas.microsoft.com/office/drawing/2014/main" id="{1C1DA303-8956-02D6-03BB-244C36A4FDFD}"/>
                </a:ext>
              </a:extLst>
            </p:cNvPr>
            <p:cNvGrpSpPr/>
            <p:nvPr/>
          </p:nvGrpSpPr>
          <p:grpSpPr>
            <a:xfrm>
              <a:off x="431811" y="4404093"/>
              <a:ext cx="6462521" cy="215444"/>
              <a:chOff x="266891" y="1251896"/>
              <a:chExt cx="6462521" cy="215444"/>
            </a:xfrm>
          </p:grpSpPr>
          <p:sp>
            <p:nvSpPr>
              <p:cNvPr id="16" name="字幕 4">
                <a:extLst>
                  <a:ext uri="{FF2B5EF4-FFF2-40B4-BE49-F238E27FC236}">
                    <a16:creationId xmlns:a16="http://schemas.microsoft.com/office/drawing/2014/main" id="{D73315C4-C7DC-06D8-BE54-8123470A67E1}"/>
                  </a:ext>
                </a:extLst>
              </p:cNvPr>
              <p:cNvSpPr txBox="1">
                <a:spLocks/>
              </p:cNvSpPr>
              <p:nvPr/>
            </p:nvSpPr>
            <p:spPr>
              <a:xfrm>
                <a:off x="426910" y="1251896"/>
                <a:ext cx="6302502" cy="21544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200" b="0" i="0" u="none" strike="noStrike" cap="none" baseline="0">
                    <a:solidFill>
                      <a:schemeClr val="dk1"/>
                    </a:solidFill>
                    <a:latin typeface="HG丸ｺﾞｼｯｸM-PRO" panose="020F0600000000000000" pitchFamily="50" charset="-128"/>
                    <a:ea typeface="HG丸ｺﾞｼｯｸM-PRO" panose="020F0600000000000000" pitchFamily="50" charset="-128"/>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indent="-457200"/>
                <a:r>
                  <a:rPr lang="ja-JP" altLang="en-US" sz="1400" b="1" dirty="0">
                    <a:solidFill>
                      <a:schemeClr val="tx1"/>
                    </a:solidFill>
                  </a:rPr>
                  <a:t>関連マニュアル</a:t>
                </a:r>
                <a:endParaRPr lang="en-US" altLang="ja-JP" sz="1400" b="1" dirty="0">
                  <a:solidFill>
                    <a:schemeClr val="tx1"/>
                  </a:solidFill>
                </a:endParaRPr>
              </a:p>
            </p:txBody>
          </p:sp>
          <p:sp>
            <p:nvSpPr>
              <p:cNvPr id="17" name="Google Shape;113;p23">
                <a:extLst>
                  <a:ext uri="{FF2B5EF4-FFF2-40B4-BE49-F238E27FC236}">
                    <a16:creationId xmlns:a16="http://schemas.microsoft.com/office/drawing/2014/main" id="{95B78587-9FE7-74E4-1628-D1FB93D12C11}"/>
                  </a:ext>
                </a:extLst>
              </p:cNvPr>
              <p:cNvSpPr/>
              <p:nvPr/>
            </p:nvSpPr>
            <p:spPr>
              <a:xfrm rot="16200000">
                <a:off x="206961" y="1361690"/>
                <a:ext cx="165580" cy="45719"/>
              </a:xfrm>
              <a:custGeom>
                <a:avLst/>
                <a:gdLst/>
                <a:ahLst/>
                <a:cxnLst/>
                <a:rect l="l" t="t" r="r" b="b"/>
                <a:pathLst>
                  <a:path w="6858000" h="786765" extrusionOk="0">
                    <a:moveTo>
                      <a:pt x="6858000" y="0"/>
                    </a:moveTo>
                    <a:lnTo>
                      <a:pt x="0" y="0"/>
                    </a:lnTo>
                    <a:lnTo>
                      <a:pt x="0" y="786383"/>
                    </a:lnTo>
                    <a:lnTo>
                      <a:pt x="6858000" y="786383"/>
                    </a:lnTo>
                    <a:lnTo>
                      <a:pt x="6858000" y="0"/>
                    </a:lnTo>
                    <a:close/>
                  </a:path>
                </a:pathLst>
              </a:custGeom>
              <a:solidFill>
                <a:srgbClr val="58A85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F2E425"/>
                  </a:solidFill>
                  <a:latin typeface="Calibri"/>
                  <a:ea typeface="Calibri"/>
                  <a:cs typeface="Calibri"/>
                  <a:sym typeface="Calibri"/>
                </a:endParaRPr>
              </a:p>
            </p:txBody>
          </p:sp>
        </p:grpSp>
      </p:grpSp>
      <p:sp>
        <p:nvSpPr>
          <p:cNvPr id="18" name="スライド番号プレースホルダー 1">
            <a:extLst>
              <a:ext uri="{FF2B5EF4-FFF2-40B4-BE49-F238E27FC236}">
                <a16:creationId xmlns:a16="http://schemas.microsoft.com/office/drawing/2014/main" id="{64D9EAB8-6841-EF3E-B90C-872C43B0B537}"/>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60</a:t>
            </a:fld>
            <a:endParaRPr lang="ja-JP" altLang="en-US" dirty="0"/>
          </a:p>
        </p:txBody>
      </p:sp>
    </p:spTree>
    <p:extLst>
      <p:ext uri="{BB962C8B-B14F-4D97-AF65-F5344CB8AC3E}">
        <p14:creationId xmlns:p14="http://schemas.microsoft.com/office/powerpoint/2010/main" val="40000774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E80F016-0124-BE9C-C6E9-DDF604C4D31B}"/>
              </a:ext>
            </a:extLst>
          </p:cNvPr>
          <p:cNvSpPr>
            <a:spLocks noGrp="1"/>
          </p:cNvSpPr>
          <p:nvPr>
            <p:ph type="title"/>
          </p:nvPr>
        </p:nvSpPr>
        <p:spPr/>
        <p:txBody>
          <a:bodyPr/>
          <a:lstStyle/>
          <a:p>
            <a:r>
              <a:rPr kumimoji="1" lang="ja-JP" altLang="en-US" dirty="0"/>
              <a:t>画像素材の使い方</a:t>
            </a:r>
          </a:p>
        </p:txBody>
      </p:sp>
      <p:pic>
        <p:nvPicPr>
          <p:cNvPr id="13" name="図 12">
            <a:extLst>
              <a:ext uri="{FF2B5EF4-FFF2-40B4-BE49-F238E27FC236}">
                <a16:creationId xmlns:a16="http://schemas.microsoft.com/office/drawing/2014/main" id="{F671F3A7-4D6C-CE91-DE5C-EAF7A07F3361}"/>
              </a:ext>
            </a:extLst>
          </p:cNvPr>
          <p:cNvPicPr>
            <a:picLocks noChangeAspect="1"/>
          </p:cNvPicPr>
          <p:nvPr/>
        </p:nvPicPr>
        <p:blipFill>
          <a:blip r:embed="rId2"/>
          <a:stretch>
            <a:fillRect/>
          </a:stretch>
        </p:blipFill>
        <p:spPr>
          <a:xfrm>
            <a:off x="1071544" y="4219929"/>
            <a:ext cx="4430791" cy="1999882"/>
          </a:xfrm>
          <a:prstGeom prst="rect">
            <a:avLst/>
          </a:prstGeom>
          <a:effectLst>
            <a:outerShdw blurRad="63500" sx="102000" sy="102000" algn="ctr" rotWithShape="0">
              <a:prstClr val="black">
                <a:alpha val="40000"/>
              </a:prstClr>
            </a:outerShdw>
          </a:effectLst>
        </p:spPr>
      </p:pic>
      <p:sp>
        <p:nvSpPr>
          <p:cNvPr id="8" name="テキスト ボックス 7">
            <a:extLst>
              <a:ext uri="{FF2B5EF4-FFF2-40B4-BE49-F238E27FC236}">
                <a16:creationId xmlns:a16="http://schemas.microsoft.com/office/drawing/2014/main" id="{54C57B95-16B9-ECFE-3C8A-066CB61C89C7}"/>
              </a:ext>
            </a:extLst>
          </p:cNvPr>
          <p:cNvSpPr txBox="1"/>
          <p:nvPr/>
        </p:nvSpPr>
        <p:spPr>
          <a:xfrm>
            <a:off x="369000" y="900000"/>
            <a:ext cx="6120000" cy="769441"/>
          </a:xfrm>
          <a:prstGeom prst="rect">
            <a:avLst/>
          </a:prstGeom>
          <a:noFill/>
        </p:spPr>
        <p:txBody>
          <a:bodyPr wrap="square" rtlCol="0">
            <a:spAutoFit/>
          </a:bodyPr>
          <a:lstStyle/>
          <a:p>
            <a:r>
              <a:rPr kumimoji="1" lang="ja-JP" altLang="en-US" sz="1100" dirty="0">
                <a:latin typeface="HG丸ｺﾞｼｯｸM-PRO" panose="020F0600000000000000" pitchFamily="50" charset="-128"/>
                <a:ea typeface="HG丸ｺﾞｼｯｸM-PRO" panose="020F0600000000000000" pitchFamily="50" charset="-128"/>
              </a:rPr>
              <a:t>ジンジャー勤怠は従業員に紐づけている就業規則設定内の選択項目によって、従業員</a:t>
            </a:r>
            <a:r>
              <a:rPr kumimoji="1" lang="en-US" altLang="ja-JP" sz="1100" dirty="0">
                <a:latin typeface="HG丸ｺﾞｼｯｸM-PRO" panose="020F0600000000000000" pitchFamily="50" charset="-128"/>
                <a:ea typeface="HG丸ｺﾞｼｯｸM-PRO" panose="020F0600000000000000" pitchFamily="50" charset="-128"/>
              </a:rPr>
              <a:t>TOP</a:t>
            </a:r>
            <a:r>
              <a:rPr kumimoji="1" lang="ja-JP" altLang="en-US" sz="1100" dirty="0">
                <a:latin typeface="HG丸ｺﾞｼｯｸM-PRO" panose="020F0600000000000000" pitchFamily="50" charset="-128"/>
                <a:ea typeface="HG丸ｺﾞｼｯｸM-PRO" panose="020F0600000000000000" pitchFamily="50" charset="-128"/>
              </a:rPr>
              <a:t>画面の表示を変更することが可能となります。</a:t>
            </a:r>
            <a:endParaRPr kumimoji="1" lang="en-US" altLang="ja-JP" sz="1100" dirty="0">
              <a:latin typeface="HG丸ｺﾞｼｯｸM-PRO" panose="020F0600000000000000" pitchFamily="50" charset="-128"/>
              <a:ea typeface="HG丸ｺﾞｼｯｸM-PRO" panose="020F0600000000000000" pitchFamily="50" charset="-128"/>
            </a:endParaRPr>
          </a:p>
          <a:p>
            <a:pPr>
              <a:spcAft>
                <a:spcPts val="600"/>
              </a:spcAft>
            </a:pPr>
            <a:r>
              <a:rPr kumimoji="1" lang="ja-JP" altLang="en-US" sz="1100" dirty="0">
                <a:latin typeface="HG丸ｺﾞｼｯｸM-PRO" panose="020F0600000000000000" pitchFamily="50" charset="-128"/>
                <a:ea typeface="HG丸ｺﾞｼｯｸM-PRO" panose="020F0600000000000000" pitchFamily="50" charset="-128"/>
              </a:rPr>
              <a:t>そのため、本マニュアル内の画像差し替えが必要であれば、従業員画面のスクリーンショットをお取りいただくか、以下の画像を組み合わせてお使いの従業員</a:t>
            </a:r>
            <a:r>
              <a:rPr kumimoji="1" lang="en-US" altLang="ja-JP" sz="1100" dirty="0">
                <a:latin typeface="HG丸ｺﾞｼｯｸM-PRO" panose="020F0600000000000000" pitchFamily="50" charset="-128"/>
                <a:ea typeface="HG丸ｺﾞｼｯｸM-PRO" panose="020F0600000000000000" pitchFamily="50" charset="-128"/>
              </a:rPr>
              <a:t>TOP</a:t>
            </a:r>
            <a:r>
              <a:rPr kumimoji="1" lang="ja-JP" altLang="en-US" sz="1100" dirty="0">
                <a:latin typeface="HG丸ｺﾞｼｯｸM-PRO" panose="020F0600000000000000" pitchFamily="50" charset="-128"/>
                <a:ea typeface="HG丸ｺﾞｼｯｸM-PRO" panose="020F0600000000000000" pitchFamily="50" charset="-128"/>
              </a:rPr>
              <a:t>画面を作成ください。</a:t>
            </a:r>
            <a:endParaRPr kumimoji="1" lang="en-US" altLang="ja-JP" sz="1100" dirty="0">
              <a:latin typeface="HG丸ｺﾞｼｯｸM-PRO" panose="020F0600000000000000" pitchFamily="50" charset="-128"/>
              <a:ea typeface="HG丸ｺﾞｼｯｸM-PRO" panose="020F0600000000000000" pitchFamily="50" charset="-128"/>
            </a:endParaRPr>
          </a:p>
        </p:txBody>
      </p:sp>
      <p:grpSp>
        <p:nvGrpSpPr>
          <p:cNvPr id="10" name="グループ化 9">
            <a:extLst>
              <a:ext uri="{FF2B5EF4-FFF2-40B4-BE49-F238E27FC236}">
                <a16:creationId xmlns:a16="http://schemas.microsoft.com/office/drawing/2014/main" id="{5C155DF2-EE77-175D-8640-238A2D4F2805}"/>
              </a:ext>
            </a:extLst>
          </p:cNvPr>
          <p:cNvGrpSpPr/>
          <p:nvPr/>
        </p:nvGrpSpPr>
        <p:grpSpPr>
          <a:xfrm>
            <a:off x="369000" y="1937200"/>
            <a:ext cx="6120000" cy="367430"/>
            <a:chOff x="369000" y="3519814"/>
            <a:chExt cx="6120000" cy="367430"/>
          </a:xfrm>
        </p:grpSpPr>
        <p:cxnSp>
          <p:nvCxnSpPr>
            <p:cNvPr id="12" name="直線コネクタ 11">
              <a:extLst>
                <a:ext uri="{FF2B5EF4-FFF2-40B4-BE49-F238E27FC236}">
                  <a16:creationId xmlns:a16="http://schemas.microsoft.com/office/drawing/2014/main" id="{98D98DB7-CD31-0B77-61C8-80A5596308AF}"/>
                </a:ext>
              </a:extLst>
            </p:cNvPr>
            <p:cNvCxnSpPr>
              <a:cxnSpLocks/>
            </p:cNvCxnSpPr>
            <p:nvPr/>
          </p:nvCxnSpPr>
          <p:spPr>
            <a:xfrm>
              <a:off x="585519" y="3519814"/>
              <a:ext cx="5686963" cy="0"/>
            </a:xfrm>
            <a:prstGeom prst="line">
              <a:avLst/>
            </a:prstGeom>
            <a:ln w="28575">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329F99EF-44A0-3364-9AB2-B0F0192DCB10}"/>
                </a:ext>
              </a:extLst>
            </p:cNvPr>
            <p:cNvCxnSpPr>
              <a:cxnSpLocks/>
            </p:cNvCxnSpPr>
            <p:nvPr/>
          </p:nvCxnSpPr>
          <p:spPr>
            <a:xfrm>
              <a:off x="369000" y="3887244"/>
              <a:ext cx="6120000" cy="0"/>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07FDA24A-B0AC-5EF7-09F4-C9623777206B}"/>
                </a:ext>
              </a:extLst>
            </p:cNvPr>
            <p:cNvSpPr txBox="1"/>
            <p:nvPr/>
          </p:nvSpPr>
          <p:spPr>
            <a:xfrm>
              <a:off x="2062344" y="3561211"/>
              <a:ext cx="2745586" cy="261610"/>
            </a:xfrm>
            <a:prstGeom prst="rect">
              <a:avLst/>
            </a:prstGeom>
            <a:noFill/>
          </p:spPr>
          <p:txBody>
            <a:bodyPr wrap="square" rtlCol="0">
              <a:spAutoFit/>
            </a:bodyPr>
            <a:lstStyle/>
            <a:p>
              <a:r>
                <a:rPr kumimoji="1" lang="ja-JP" altLang="en-US" sz="1100" b="1" dirty="0">
                  <a:latin typeface="HG丸ｺﾞｼｯｸM-PRO" panose="020F0600000000000000" pitchFamily="50" charset="-128"/>
                  <a:ea typeface="HG丸ｺﾞｼｯｸM-PRO" panose="020F0600000000000000" pitchFamily="50" charset="-128"/>
                </a:rPr>
                <a:t>自社で利用する項目を選択する</a:t>
              </a:r>
            </a:p>
          </p:txBody>
        </p:sp>
        <p:cxnSp>
          <p:nvCxnSpPr>
            <p:cNvPr id="18" name="直線コネクタ 17">
              <a:extLst>
                <a:ext uri="{FF2B5EF4-FFF2-40B4-BE49-F238E27FC236}">
                  <a16:creationId xmlns:a16="http://schemas.microsoft.com/office/drawing/2014/main" id="{FC062845-B83E-BBE7-5783-8FCC8233B511}"/>
                </a:ext>
              </a:extLst>
            </p:cNvPr>
            <p:cNvCxnSpPr/>
            <p:nvPr/>
          </p:nvCxnSpPr>
          <p:spPr>
            <a:xfrm>
              <a:off x="1989942" y="3519814"/>
              <a:ext cx="0" cy="360000"/>
            </a:xfrm>
            <a:prstGeom prst="line">
              <a:avLst/>
            </a:prstGeom>
            <a:ln w="2857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 name="四角形: 角を丸くする 19">
              <a:extLst>
                <a:ext uri="{FF2B5EF4-FFF2-40B4-BE49-F238E27FC236}">
                  <a16:creationId xmlns:a16="http://schemas.microsoft.com/office/drawing/2014/main" id="{33C8396D-1976-54C2-F028-C3CE9CC4828F}"/>
                </a:ext>
              </a:extLst>
            </p:cNvPr>
            <p:cNvSpPr/>
            <p:nvPr/>
          </p:nvSpPr>
          <p:spPr>
            <a:xfrm>
              <a:off x="687542" y="3583009"/>
              <a:ext cx="1070472" cy="246953"/>
            </a:xfrm>
            <a:prstGeom prst="roundRect">
              <a:avLst>
                <a:gd name="adj" fmla="val 50000"/>
              </a:avLst>
            </a:prstGeom>
            <a:solidFill>
              <a:srgbClr val="58A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b="1" spc="300" dirty="0"/>
                <a:t>STEP</a:t>
              </a:r>
              <a:r>
                <a:rPr kumimoji="1" lang="ja-JP" altLang="en-US" sz="1000" b="1" spc="300" dirty="0"/>
                <a:t>①</a:t>
              </a:r>
              <a:r>
                <a:rPr kumimoji="1" lang="en-US" altLang="ja-JP" sz="1000" b="1" spc="300" dirty="0"/>
                <a:t> </a:t>
              </a:r>
              <a:endParaRPr kumimoji="1" lang="ja-JP" altLang="en-US" sz="1000" b="1" spc="300" dirty="0"/>
            </a:p>
          </p:txBody>
        </p:sp>
        <p:cxnSp>
          <p:nvCxnSpPr>
            <p:cNvPr id="23" name="直線コネクタ 22">
              <a:extLst>
                <a:ext uri="{FF2B5EF4-FFF2-40B4-BE49-F238E27FC236}">
                  <a16:creationId xmlns:a16="http://schemas.microsoft.com/office/drawing/2014/main" id="{EC5015FC-2475-D28B-D2B4-EA0CC26896D3}"/>
                </a:ext>
              </a:extLst>
            </p:cNvPr>
            <p:cNvCxnSpPr>
              <a:cxnSpLocks/>
            </p:cNvCxnSpPr>
            <p:nvPr/>
          </p:nvCxnSpPr>
          <p:spPr>
            <a:xfrm>
              <a:off x="369000" y="3519814"/>
              <a:ext cx="612000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8" name="グループ化 27">
            <a:extLst>
              <a:ext uri="{FF2B5EF4-FFF2-40B4-BE49-F238E27FC236}">
                <a16:creationId xmlns:a16="http://schemas.microsoft.com/office/drawing/2014/main" id="{537B585D-B6A2-585D-DEFE-B7A58502EFD3}"/>
              </a:ext>
            </a:extLst>
          </p:cNvPr>
          <p:cNvGrpSpPr/>
          <p:nvPr/>
        </p:nvGrpSpPr>
        <p:grpSpPr>
          <a:xfrm>
            <a:off x="226939" y="3664076"/>
            <a:ext cx="6120000" cy="367430"/>
            <a:chOff x="369000" y="3519814"/>
            <a:chExt cx="6120000" cy="367430"/>
          </a:xfrm>
        </p:grpSpPr>
        <p:cxnSp>
          <p:nvCxnSpPr>
            <p:cNvPr id="29" name="直線コネクタ 28">
              <a:extLst>
                <a:ext uri="{FF2B5EF4-FFF2-40B4-BE49-F238E27FC236}">
                  <a16:creationId xmlns:a16="http://schemas.microsoft.com/office/drawing/2014/main" id="{DD5D369E-411C-EC8C-7F70-60BD991CCBD7}"/>
                </a:ext>
              </a:extLst>
            </p:cNvPr>
            <p:cNvCxnSpPr>
              <a:cxnSpLocks/>
            </p:cNvCxnSpPr>
            <p:nvPr/>
          </p:nvCxnSpPr>
          <p:spPr>
            <a:xfrm>
              <a:off x="585519" y="3519814"/>
              <a:ext cx="5686963" cy="0"/>
            </a:xfrm>
            <a:prstGeom prst="line">
              <a:avLst/>
            </a:prstGeom>
            <a:ln w="28575">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5632FF24-DFA4-5414-2E65-7F973B5D4D4D}"/>
                </a:ext>
              </a:extLst>
            </p:cNvPr>
            <p:cNvCxnSpPr>
              <a:cxnSpLocks/>
            </p:cNvCxnSpPr>
            <p:nvPr/>
          </p:nvCxnSpPr>
          <p:spPr>
            <a:xfrm>
              <a:off x="369000" y="3887244"/>
              <a:ext cx="6120000" cy="0"/>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9EE47FBD-1648-1C59-D35D-67DC76A9CC82}"/>
                </a:ext>
              </a:extLst>
            </p:cNvPr>
            <p:cNvSpPr txBox="1"/>
            <p:nvPr/>
          </p:nvSpPr>
          <p:spPr>
            <a:xfrm>
              <a:off x="2062344" y="3561211"/>
              <a:ext cx="2745586" cy="261610"/>
            </a:xfrm>
            <a:prstGeom prst="rect">
              <a:avLst/>
            </a:prstGeom>
            <a:noFill/>
          </p:spPr>
          <p:txBody>
            <a:bodyPr wrap="square" rtlCol="0">
              <a:spAutoFit/>
            </a:bodyPr>
            <a:lstStyle/>
            <a:p>
              <a:r>
                <a:rPr kumimoji="1" lang="ja-JP" altLang="en-US" sz="1100" b="1" dirty="0">
                  <a:latin typeface="HG丸ｺﾞｼｯｸM-PRO" panose="020F0600000000000000" pitchFamily="50" charset="-128"/>
                  <a:ea typeface="HG丸ｺﾞｼｯｸM-PRO" panose="020F0600000000000000" pitchFamily="50" charset="-128"/>
                </a:rPr>
                <a:t>基となる画像に並べ、グループ化する</a:t>
              </a:r>
            </a:p>
          </p:txBody>
        </p:sp>
        <p:cxnSp>
          <p:nvCxnSpPr>
            <p:cNvPr id="32" name="直線コネクタ 31">
              <a:extLst>
                <a:ext uri="{FF2B5EF4-FFF2-40B4-BE49-F238E27FC236}">
                  <a16:creationId xmlns:a16="http://schemas.microsoft.com/office/drawing/2014/main" id="{D05F5D14-779C-278B-32D6-A8D539EC9565}"/>
                </a:ext>
              </a:extLst>
            </p:cNvPr>
            <p:cNvCxnSpPr/>
            <p:nvPr/>
          </p:nvCxnSpPr>
          <p:spPr>
            <a:xfrm>
              <a:off x="1989942" y="3519814"/>
              <a:ext cx="0" cy="360000"/>
            </a:xfrm>
            <a:prstGeom prst="line">
              <a:avLst/>
            </a:prstGeom>
            <a:ln w="2857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3" name="四角形: 角を丸くする 32">
              <a:extLst>
                <a:ext uri="{FF2B5EF4-FFF2-40B4-BE49-F238E27FC236}">
                  <a16:creationId xmlns:a16="http://schemas.microsoft.com/office/drawing/2014/main" id="{4244B172-E116-E2B9-8F1D-0011060B51DA}"/>
                </a:ext>
              </a:extLst>
            </p:cNvPr>
            <p:cNvSpPr/>
            <p:nvPr/>
          </p:nvSpPr>
          <p:spPr>
            <a:xfrm>
              <a:off x="687542" y="3583009"/>
              <a:ext cx="1070472" cy="246953"/>
            </a:xfrm>
            <a:prstGeom prst="roundRect">
              <a:avLst>
                <a:gd name="adj" fmla="val 50000"/>
              </a:avLst>
            </a:prstGeom>
            <a:solidFill>
              <a:srgbClr val="58A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b="1" spc="300" dirty="0"/>
                <a:t>STEP</a:t>
              </a:r>
              <a:r>
                <a:rPr kumimoji="1" lang="ja-JP" altLang="en-US" sz="1000" b="1" spc="300" dirty="0"/>
                <a:t>②</a:t>
              </a:r>
              <a:r>
                <a:rPr kumimoji="1" lang="en-US" altLang="ja-JP" sz="1000" b="1" spc="300" dirty="0"/>
                <a:t> </a:t>
              </a:r>
              <a:endParaRPr kumimoji="1" lang="ja-JP" altLang="en-US" sz="1000" b="1" spc="300" dirty="0"/>
            </a:p>
          </p:txBody>
        </p:sp>
        <p:cxnSp>
          <p:nvCxnSpPr>
            <p:cNvPr id="34" name="直線コネクタ 33">
              <a:extLst>
                <a:ext uri="{FF2B5EF4-FFF2-40B4-BE49-F238E27FC236}">
                  <a16:creationId xmlns:a16="http://schemas.microsoft.com/office/drawing/2014/main" id="{76A38AC2-0907-7E77-60E4-4840C32F0C72}"/>
                </a:ext>
              </a:extLst>
            </p:cNvPr>
            <p:cNvCxnSpPr>
              <a:cxnSpLocks/>
            </p:cNvCxnSpPr>
            <p:nvPr/>
          </p:nvCxnSpPr>
          <p:spPr>
            <a:xfrm>
              <a:off x="369000" y="3519814"/>
              <a:ext cx="612000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35" name="グループ化 34">
            <a:extLst>
              <a:ext uri="{FF2B5EF4-FFF2-40B4-BE49-F238E27FC236}">
                <a16:creationId xmlns:a16="http://schemas.microsoft.com/office/drawing/2014/main" id="{F1017550-6ABB-6795-D755-EDDBABB164ED}"/>
              </a:ext>
            </a:extLst>
          </p:cNvPr>
          <p:cNvGrpSpPr/>
          <p:nvPr/>
        </p:nvGrpSpPr>
        <p:grpSpPr>
          <a:xfrm>
            <a:off x="226939" y="6503940"/>
            <a:ext cx="6120000" cy="367430"/>
            <a:chOff x="369000" y="3519814"/>
            <a:chExt cx="6120000" cy="367430"/>
          </a:xfrm>
        </p:grpSpPr>
        <p:cxnSp>
          <p:nvCxnSpPr>
            <p:cNvPr id="36" name="直線コネクタ 35">
              <a:extLst>
                <a:ext uri="{FF2B5EF4-FFF2-40B4-BE49-F238E27FC236}">
                  <a16:creationId xmlns:a16="http://schemas.microsoft.com/office/drawing/2014/main" id="{E78B175A-6BF0-7469-04CF-D5E99B3B4251}"/>
                </a:ext>
              </a:extLst>
            </p:cNvPr>
            <p:cNvCxnSpPr>
              <a:cxnSpLocks/>
            </p:cNvCxnSpPr>
            <p:nvPr/>
          </p:nvCxnSpPr>
          <p:spPr>
            <a:xfrm>
              <a:off x="585519" y="3519814"/>
              <a:ext cx="5686963" cy="0"/>
            </a:xfrm>
            <a:prstGeom prst="line">
              <a:avLst/>
            </a:prstGeom>
            <a:ln w="28575">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D98D44DD-3CC0-BADE-C3FD-197347A3E186}"/>
                </a:ext>
              </a:extLst>
            </p:cNvPr>
            <p:cNvCxnSpPr>
              <a:cxnSpLocks/>
            </p:cNvCxnSpPr>
            <p:nvPr/>
          </p:nvCxnSpPr>
          <p:spPr>
            <a:xfrm>
              <a:off x="369000" y="3887244"/>
              <a:ext cx="6120000" cy="0"/>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F44999DC-EF0F-588F-3FB0-B44675214F86}"/>
                </a:ext>
              </a:extLst>
            </p:cNvPr>
            <p:cNvSpPr txBox="1"/>
            <p:nvPr/>
          </p:nvSpPr>
          <p:spPr>
            <a:xfrm>
              <a:off x="2062344" y="3561211"/>
              <a:ext cx="2745586" cy="261610"/>
            </a:xfrm>
            <a:prstGeom prst="rect">
              <a:avLst/>
            </a:prstGeom>
            <a:noFill/>
          </p:spPr>
          <p:txBody>
            <a:bodyPr wrap="square" rtlCol="0">
              <a:spAutoFit/>
            </a:bodyPr>
            <a:lstStyle/>
            <a:p>
              <a:r>
                <a:rPr kumimoji="1" lang="ja-JP" altLang="en-US" sz="1100" b="1" dirty="0">
                  <a:latin typeface="HG丸ｺﾞｼｯｸM-PRO" panose="020F0600000000000000" pitchFamily="50" charset="-128"/>
                  <a:ea typeface="HG丸ｺﾞｼｯｸM-PRO" panose="020F0600000000000000" pitchFamily="50" charset="-128"/>
                </a:rPr>
                <a:t>本マニュアル内に貼り付ける</a:t>
              </a:r>
            </a:p>
          </p:txBody>
        </p:sp>
        <p:cxnSp>
          <p:nvCxnSpPr>
            <p:cNvPr id="39" name="直線コネクタ 38">
              <a:extLst>
                <a:ext uri="{FF2B5EF4-FFF2-40B4-BE49-F238E27FC236}">
                  <a16:creationId xmlns:a16="http://schemas.microsoft.com/office/drawing/2014/main" id="{8C5DA6A8-365F-00EC-4835-7A570FEB2BCC}"/>
                </a:ext>
              </a:extLst>
            </p:cNvPr>
            <p:cNvCxnSpPr/>
            <p:nvPr/>
          </p:nvCxnSpPr>
          <p:spPr>
            <a:xfrm>
              <a:off x="1989942" y="3519814"/>
              <a:ext cx="0" cy="360000"/>
            </a:xfrm>
            <a:prstGeom prst="line">
              <a:avLst/>
            </a:prstGeom>
            <a:ln w="2857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0" name="四角形: 角を丸くする 39">
              <a:extLst>
                <a:ext uri="{FF2B5EF4-FFF2-40B4-BE49-F238E27FC236}">
                  <a16:creationId xmlns:a16="http://schemas.microsoft.com/office/drawing/2014/main" id="{DA3AE2D7-B838-B050-6B29-24AF121AAC0A}"/>
                </a:ext>
              </a:extLst>
            </p:cNvPr>
            <p:cNvSpPr/>
            <p:nvPr/>
          </p:nvSpPr>
          <p:spPr>
            <a:xfrm>
              <a:off x="687542" y="3583009"/>
              <a:ext cx="1070472" cy="246953"/>
            </a:xfrm>
            <a:prstGeom prst="roundRect">
              <a:avLst>
                <a:gd name="adj" fmla="val 50000"/>
              </a:avLst>
            </a:prstGeom>
            <a:solidFill>
              <a:srgbClr val="58A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b="1" spc="300" dirty="0"/>
                <a:t>STEP</a:t>
              </a:r>
              <a:r>
                <a:rPr kumimoji="1" lang="ja-JP" altLang="en-US" sz="1000" b="1" spc="300" dirty="0"/>
                <a:t>③</a:t>
              </a:r>
              <a:r>
                <a:rPr kumimoji="1" lang="en-US" altLang="ja-JP" sz="1000" b="1" spc="300" dirty="0"/>
                <a:t> </a:t>
              </a:r>
              <a:endParaRPr kumimoji="1" lang="ja-JP" altLang="en-US" sz="1000" b="1" spc="300" dirty="0"/>
            </a:p>
          </p:txBody>
        </p:sp>
        <p:cxnSp>
          <p:nvCxnSpPr>
            <p:cNvPr id="41" name="直線コネクタ 40">
              <a:extLst>
                <a:ext uri="{FF2B5EF4-FFF2-40B4-BE49-F238E27FC236}">
                  <a16:creationId xmlns:a16="http://schemas.microsoft.com/office/drawing/2014/main" id="{3B4E52D0-BBCF-0C7A-1494-296E8BB33D65}"/>
                </a:ext>
              </a:extLst>
            </p:cNvPr>
            <p:cNvCxnSpPr>
              <a:cxnSpLocks/>
            </p:cNvCxnSpPr>
            <p:nvPr/>
          </p:nvCxnSpPr>
          <p:spPr>
            <a:xfrm>
              <a:off x="369000" y="3519814"/>
              <a:ext cx="612000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43" name="図 42">
            <a:extLst>
              <a:ext uri="{FF2B5EF4-FFF2-40B4-BE49-F238E27FC236}">
                <a16:creationId xmlns:a16="http://schemas.microsoft.com/office/drawing/2014/main" id="{D529BBEF-CD13-8550-25C7-148F1D9277A6}"/>
              </a:ext>
            </a:extLst>
          </p:cNvPr>
          <p:cNvPicPr>
            <a:picLocks noChangeAspect="1"/>
          </p:cNvPicPr>
          <p:nvPr/>
        </p:nvPicPr>
        <p:blipFill rotWithShape="1">
          <a:blip r:embed="rId3"/>
          <a:srcRect b="57202"/>
          <a:stretch/>
        </p:blipFill>
        <p:spPr>
          <a:xfrm>
            <a:off x="1441314" y="7047821"/>
            <a:ext cx="3691251" cy="2281178"/>
          </a:xfrm>
          <a:prstGeom prst="rect">
            <a:avLst/>
          </a:prstGeom>
          <a:effectLst>
            <a:outerShdw blurRad="63500" sx="102000" sy="102000" algn="ctr" rotWithShape="0">
              <a:prstClr val="black">
                <a:alpha val="40000"/>
              </a:prstClr>
            </a:outerShdw>
          </a:effectLst>
        </p:spPr>
      </p:pic>
      <p:grpSp>
        <p:nvGrpSpPr>
          <p:cNvPr id="7" name="グループ化 6">
            <a:extLst>
              <a:ext uri="{FF2B5EF4-FFF2-40B4-BE49-F238E27FC236}">
                <a16:creationId xmlns:a16="http://schemas.microsoft.com/office/drawing/2014/main" id="{A455A634-A155-FB05-768B-B91DE7E22165}"/>
              </a:ext>
            </a:extLst>
          </p:cNvPr>
          <p:cNvGrpSpPr/>
          <p:nvPr/>
        </p:nvGrpSpPr>
        <p:grpSpPr>
          <a:xfrm>
            <a:off x="1042848" y="2519363"/>
            <a:ext cx="2038991" cy="448969"/>
            <a:chOff x="474016" y="2500362"/>
            <a:chExt cx="2038991" cy="448969"/>
          </a:xfrm>
        </p:grpSpPr>
        <p:pic>
          <p:nvPicPr>
            <p:cNvPr id="25" name="図 24">
              <a:extLst>
                <a:ext uri="{FF2B5EF4-FFF2-40B4-BE49-F238E27FC236}">
                  <a16:creationId xmlns:a16="http://schemas.microsoft.com/office/drawing/2014/main" id="{A2F048F0-5011-FD43-1AF7-63837E840E0A}"/>
                </a:ext>
              </a:extLst>
            </p:cNvPr>
            <p:cNvPicPr>
              <a:picLocks noChangeAspect="1"/>
            </p:cNvPicPr>
            <p:nvPr/>
          </p:nvPicPr>
          <p:blipFill rotWithShape="1">
            <a:blip r:embed="rId2"/>
            <a:srcRect l="40547" t="39037" r="40575" b="53170"/>
            <a:stretch/>
          </p:blipFill>
          <p:spPr>
            <a:xfrm>
              <a:off x="474016" y="2528611"/>
              <a:ext cx="2016655" cy="375802"/>
            </a:xfrm>
            <a:prstGeom prst="rect">
              <a:avLst/>
            </a:prstGeom>
            <a:ln>
              <a:noFill/>
            </a:ln>
          </p:spPr>
        </p:pic>
        <p:sp>
          <p:nvSpPr>
            <p:cNvPr id="44" name="四角形: 角を丸くする 43">
              <a:extLst>
                <a:ext uri="{FF2B5EF4-FFF2-40B4-BE49-F238E27FC236}">
                  <a16:creationId xmlns:a16="http://schemas.microsoft.com/office/drawing/2014/main" id="{8A01F7A0-2084-7403-2EE5-4926AE77191E}"/>
                </a:ext>
              </a:extLst>
            </p:cNvPr>
            <p:cNvSpPr/>
            <p:nvPr/>
          </p:nvSpPr>
          <p:spPr>
            <a:xfrm>
              <a:off x="474016" y="2500362"/>
              <a:ext cx="2038991" cy="448969"/>
            </a:xfrm>
            <a:prstGeom prst="roundRect">
              <a:avLst/>
            </a:prstGeom>
            <a:noFill/>
            <a:ln w="28575">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6" name="グループ化 5">
            <a:extLst>
              <a:ext uri="{FF2B5EF4-FFF2-40B4-BE49-F238E27FC236}">
                <a16:creationId xmlns:a16="http://schemas.microsoft.com/office/drawing/2014/main" id="{B2811C58-1B36-8252-61F6-2978047A1234}"/>
              </a:ext>
            </a:extLst>
          </p:cNvPr>
          <p:cNvGrpSpPr/>
          <p:nvPr/>
        </p:nvGrpSpPr>
        <p:grpSpPr>
          <a:xfrm>
            <a:off x="1042848" y="3095863"/>
            <a:ext cx="2038990" cy="448969"/>
            <a:chOff x="2528450" y="2505635"/>
            <a:chExt cx="2038990" cy="448969"/>
          </a:xfrm>
        </p:grpSpPr>
        <p:pic>
          <p:nvPicPr>
            <p:cNvPr id="27" name="図 26">
              <a:extLst>
                <a:ext uri="{FF2B5EF4-FFF2-40B4-BE49-F238E27FC236}">
                  <a16:creationId xmlns:a16="http://schemas.microsoft.com/office/drawing/2014/main" id="{57F43592-524E-6B9C-D066-453CF0AF00A6}"/>
                </a:ext>
              </a:extLst>
            </p:cNvPr>
            <p:cNvPicPr>
              <a:picLocks noChangeAspect="1"/>
            </p:cNvPicPr>
            <p:nvPr/>
          </p:nvPicPr>
          <p:blipFill rotWithShape="1">
            <a:blip r:embed="rId2"/>
            <a:srcRect l="40547" t="54404" r="40575" b="37803"/>
            <a:stretch/>
          </p:blipFill>
          <p:spPr>
            <a:xfrm>
              <a:off x="2620423" y="2566847"/>
              <a:ext cx="1869412" cy="348364"/>
            </a:xfrm>
            <a:prstGeom prst="rect">
              <a:avLst/>
            </a:prstGeom>
          </p:spPr>
        </p:pic>
        <p:sp>
          <p:nvSpPr>
            <p:cNvPr id="45" name="四角形: 角を丸くする 44">
              <a:extLst>
                <a:ext uri="{FF2B5EF4-FFF2-40B4-BE49-F238E27FC236}">
                  <a16:creationId xmlns:a16="http://schemas.microsoft.com/office/drawing/2014/main" id="{30CE2754-C32A-7205-CC11-749152FEC1C2}"/>
                </a:ext>
              </a:extLst>
            </p:cNvPr>
            <p:cNvSpPr/>
            <p:nvPr/>
          </p:nvSpPr>
          <p:spPr>
            <a:xfrm>
              <a:off x="2528450" y="2505635"/>
              <a:ext cx="2038990" cy="448969"/>
            </a:xfrm>
            <a:prstGeom prst="roundRect">
              <a:avLst/>
            </a:prstGeom>
            <a:noFill/>
            <a:ln w="28575">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5" name="グループ化 4">
            <a:extLst>
              <a:ext uri="{FF2B5EF4-FFF2-40B4-BE49-F238E27FC236}">
                <a16:creationId xmlns:a16="http://schemas.microsoft.com/office/drawing/2014/main" id="{5DC00EB2-EE45-AE8F-E923-5B8E91B704C0}"/>
              </a:ext>
            </a:extLst>
          </p:cNvPr>
          <p:cNvGrpSpPr/>
          <p:nvPr/>
        </p:nvGrpSpPr>
        <p:grpSpPr>
          <a:xfrm>
            <a:off x="3400841" y="3106772"/>
            <a:ext cx="1931573" cy="444703"/>
            <a:chOff x="4582883" y="2511075"/>
            <a:chExt cx="1931573" cy="444703"/>
          </a:xfrm>
        </p:grpSpPr>
        <p:pic>
          <p:nvPicPr>
            <p:cNvPr id="26" name="図 25">
              <a:extLst>
                <a:ext uri="{FF2B5EF4-FFF2-40B4-BE49-F238E27FC236}">
                  <a16:creationId xmlns:a16="http://schemas.microsoft.com/office/drawing/2014/main" id="{B83D0412-434A-A67E-D5A4-246C4FB81144}"/>
                </a:ext>
              </a:extLst>
            </p:cNvPr>
            <p:cNvPicPr>
              <a:picLocks noChangeAspect="1"/>
            </p:cNvPicPr>
            <p:nvPr/>
          </p:nvPicPr>
          <p:blipFill rotWithShape="1">
            <a:blip r:embed="rId2"/>
            <a:srcRect l="40547" t="46414" r="40575" b="45793"/>
            <a:stretch/>
          </p:blipFill>
          <p:spPr>
            <a:xfrm>
              <a:off x="4608468" y="2544123"/>
              <a:ext cx="1869412" cy="348364"/>
            </a:xfrm>
            <a:prstGeom prst="rect">
              <a:avLst/>
            </a:prstGeom>
          </p:spPr>
        </p:pic>
        <p:sp>
          <p:nvSpPr>
            <p:cNvPr id="46" name="四角形: 角を丸くする 45">
              <a:extLst>
                <a:ext uri="{FF2B5EF4-FFF2-40B4-BE49-F238E27FC236}">
                  <a16:creationId xmlns:a16="http://schemas.microsoft.com/office/drawing/2014/main" id="{84D2E9F0-B11B-9EA2-F432-6F90C910B675}"/>
                </a:ext>
              </a:extLst>
            </p:cNvPr>
            <p:cNvSpPr/>
            <p:nvPr/>
          </p:nvSpPr>
          <p:spPr>
            <a:xfrm>
              <a:off x="4582883" y="2511075"/>
              <a:ext cx="1931573" cy="444703"/>
            </a:xfrm>
            <a:prstGeom prst="roundRect">
              <a:avLst/>
            </a:prstGeom>
            <a:noFill/>
            <a:ln w="28575">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7" name="四角形: 角を丸くする 46">
            <a:extLst>
              <a:ext uri="{FF2B5EF4-FFF2-40B4-BE49-F238E27FC236}">
                <a16:creationId xmlns:a16="http://schemas.microsoft.com/office/drawing/2014/main" id="{C7651035-2405-037E-57FA-BD018130B4A9}"/>
              </a:ext>
            </a:extLst>
          </p:cNvPr>
          <p:cNvSpPr/>
          <p:nvPr/>
        </p:nvSpPr>
        <p:spPr>
          <a:xfrm>
            <a:off x="2827922" y="5006743"/>
            <a:ext cx="903517" cy="143220"/>
          </a:xfrm>
          <a:prstGeom prst="roundRect">
            <a:avLst/>
          </a:prstGeom>
          <a:noFill/>
          <a:ln w="127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四角形: 角を丸くする 47">
            <a:extLst>
              <a:ext uri="{FF2B5EF4-FFF2-40B4-BE49-F238E27FC236}">
                <a16:creationId xmlns:a16="http://schemas.microsoft.com/office/drawing/2014/main" id="{3C23BFA9-55B1-664C-46B6-88B4C1891EB0}"/>
              </a:ext>
            </a:extLst>
          </p:cNvPr>
          <p:cNvSpPr/>
          <p:nvPr/>
        </p:nvSpPr>
        <p:spPr>
          <a:xfrm>
            <a:off x="2827921" y="5166581"/>
            <a:ext cx="903517" cy="143220"/>
          </a:xfrm>
          <a:prstGeom prst="roundRect">
            <a:avLst/>
          </a:prstGeom>
          <a:noFill/>
          <a:ln w="127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四角形: 角を丸くする 48">
            <a:extLst>
              <a:ext uri="{FF2B5EF4-FFF2-40B4-BE49-F238E27FC236}">
                <a16:creationId xmlns:a16="http://schemas.microsoft.com/office/drawing/2014/main" id="{FF21D9A5-BF38-7CAC-949D-8AFE1E1B4ACD}"/>
              </a:ext>
            </a:extLst>
          </p:cNvPr>
          <p:cNvSpPr/>
          <p:nvPr/>
        </p:nvSpPr>
        <p:spPr>
          <a:xfrm>
            <a:off x="2835180" y="5326419"/>
            <a:ext cx="903517" cy="143220"/>
          </a:xfrm>
          <a:prstGeom prst="roundRect">
            <a:avLst/>
          </a:prstGeom>
          <a:noFill/>
          <a:ln w="127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四角形: 角を丸くする 49">
            <a:extLst>
              <a:ext uri="{FF2B5EF4-FFF2-40B4-BE49-F238E27FC236}">
                <a16:creationId xmlns:a16="http://schemas.microsoft.com/office/drawing/2014/main" id="{3424C832-DCE6-8806-F989-D62E1A731CEA}"/>
              </a:ext>
            </a:extLst>
          </p:cNvPr>
          <p:cNvSpPr/>
          <p:nvPr/>
        </p:nvSpPr>
        <p:spPr>
          <a:xfrm>
            <a:off x="2028115" y="7819319"/>
            <a:ext cx="2548128" cy="1093399"/>
          </a:xfrm>
          <a:prstGeom prst="roundRect">
            <a:avLst>
              <a:gd name="adj" fmla="val 8793"/>
            </a:avLst>
          </a:prstGeom>
          <a:noFill/>
          <a:ln w="28575">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1">
            <a:extLst>
              <a:ext uri="{FF2B5EF4-FFF2-40B4-BE49-F238E27FC236}">
                <a16:creationId xmlns:a16="http://schemas.microsoft.com/office/drawing/2014/main" id="{88AD5D90-3496-863F-0088-4ED38A4D6CCF}"/>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61</a:t>
            </a:fld>
            <a:endParaRPr lang="ja-JP" altLang="en-US" dirty="0"/>
          </a:p>
        </p:txBody>
      </p:sp>
      <p:grpSp>
        <p:nvGrpSpPr>
          <p:cNvPr id="17" name="グループ化 16">
            <a:extLst>
              <a:ext uri="{FF2B5EF4-FFF2-40B4-BE49-F238E27FC236}">
                <a16:creationId xmlns:a16="http://schemas.microsoft.com/office/drawing/2014/main" id="{BBCA96FF-3F82-0C3F-CC78-A5D8EA26E0D9}"/>
              </a:ext>
            </a:extLst>
          </p:cNvPr>
          <p:cNvGrpSpPr/>
          <p:nvPr/>
        </p:nvGrpSpPr>
        <p:grpSpPr>
          <a:xfrm>
            <a:off x="3424736" y="2519363"/>
            <a:ext cx="1883782" cy="448969"/>
            <a:chOff x="-2202619" y="2443518"/>
            <a:chExt cx="1883782" cy="448969"/>
          </a:xfrm>
        </p:grpSpPr>
        <p:pic>
          <p:nvPicPr>
            <p:cNvPr id="9" name="図 8">
              <a:extLst>
                <a:ext uri="{FF2B5EF4-FFF2-40B4-BE49-F238E27FC236}">
                  <a16:creationId xmlns:a16="http://schemas.microsoft.com/office/drawing/2014/main" id="{922E8F51-808C-9152-063B-AB36FEDBD314}"/>
                </a:ext>
              </a:extLst>
            </p:cNvPr>
            <p:cNvPicPr>
              <a:picLocks noChangeAspect="1"/>
            </p:cNvPicPr>
            <p:nvPr/>
          </p:nvPicPr>
          <p:blipFill rotWithShape="1">
            <a:blip r:embed="rId4"/>
            <a:srcRect l="40527" t="31434" r="40572" b="60050"/>
            <a:stretch/>
          </p:blipFill>
          <p:spPr>
            <a:xfrm>
              <a:off x="-2133314" y="2500362"/>
              <a:ext cx="1729692" cy="354275"/>
            </a:xfrm>
            <a:prstGeom prst="rect">
              <a:avLst/>
            </a:prstGeom>
          </p:spPr>
        </p:pic>
        <p:sp>
          <p:nvSpPr>
            <p:cNvPr id="15" name="四角形: 角を丸くする 14">
              <a:extLst>
                <a:ext uri="{FF2B5EF4-FFF2-40B4-BE49-F238E27FC236}">
                  <a16:creationId xmlns:a16="http://schemas.microsoft.com/office/drawing/2014/main" id="{23455B30-0E7E-9140-3BC9-301B38981C6F}"/>
                </a:ext>
              </a:extLst>
            </p:cNvPr>
            <p:cNvSpPr/>
            <p:nvPr/>
          </p:nvSpPr>
          <p:spPr>
            <a:xfrm>
              <a:off x="-2202619" y="2443518"/>
              <a:ext cx="1883782" cy="448969"/>
            </a:xfrm>
            <a:prstGeom prst="roundRect">
              <a:avLst/>
            </a:prstGeom>
            <a:noFill/>
            <a:ln w="28575">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1" name="四角形: 角を丸くする 20">
            <a:extLst>
              <a:ext uri="{FF2B5EF4-FFF2-40B4-BE49-F238E27FC236}">
                <a16:creationId xmlns:a16="http://schemas.microsoft.com/office/drawing/2014/main" id="{EFD9DD34-6E84-7515-806C-6644675FE674}"/>
              </a:ext>
            </a:extLst>
          </p:cNvPr>
          <p:cNvSpPr/>
          <p:nvPr/>
        </p:nvSpPr>
        <p:spPr>
          <a:xfrm>
            <a:off x="2827920" y="4840922"/>
            <a:ext cx="903517" cy="143220"/>
          </a:xfrm>
          <a:prstGeom prst="roundRect">
            <a:avLst/>
          </a:prstGeom>
          <a:noFill/>
          <a:ln w="127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500711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グループ化 74">
            <a:extLst>
              <a:ext uri="{FF2B5EF4-FFF2-40B4-BE49-F238E27FC236}">
                <a16:creationId xmlns:a16="http://schemas.microsoft.com/office/drawing/2014/main" id="{D02928E5-65DE-F0CA-C10E-D93E6B3E276C}"/>
              </a:ext>
            </a:extLst>
          </p:cNvPr>
          <p:cNvGrpSpPr/>
          <p:nvPr/>
        </p:nvGrpSpPr>
        <p:grpSpPr>
          <a:xfrm>
            <a:off x="363595" y="5623186"/>
            <a:ext cx="1915148" cy="3127724"/>
            <a:chOff x="363596" y="1411711"/>
            <a:chExt cx="1915148" cy="3127724"/>
          </a:xfrm>
        </p:grpSpPr>
        <p:sp>
          <p:nvSpPr>
            <p:cNvPr id="76" name="正方形/長方形 75">
              <a:extLst>
                <a:ext uri="{FF2B5EF4-FFF2-40B4-BE49-F238E27FC236}">
                  <a16:creationId xmlns:a16="http://schemas.microsoft.com/office/drawing/2014/main" id="{0B797EB7-7D87-AE03-4526-C33999B16728}"/>
                </a:ext>
              </a:extLst>
            </p:cNvPr>
            <p:cNvSpPr/>
            <p:nvPr/>
          </p:nvSpPr>
          <p:spPr>
            <a:xfrm>
              <a:off x="363596" y="1411711"/>
              <a:ext cx="1915148" cy="312772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a:p>
          </p:txBody>
        </p:sp>
        <p:sp>
          <p:nvSpPr>
            <p:cNvPr id="77" name="テキスト ボックス 76">
              <a:extLst>
                <a:ext uri="{FF2B5EF4-FFF2-40B4-BE49-F238E27FC236}">
                  <a16:creationId xmlns:a16="http://schemas.microsoft.com/office/drawing/2014/main" id="{4A489CF8-576C-4E43-2A81-8614F9749585}"/>
                </a:ext>
              </a:extLst>
            </p:cNvPr>
            <p:cNvSpPr txBox="1"/>
            <p:nvPr/>
          </p:nvSpPr>
          <p:spPr>
            <a:xfrm>
              <a:off x="467924" y="1479640"/>
              <a:ext cx="1648335" cy="261610"/>
            </a:xfrm>
            <a:prstGeom prst="rect">
              <a:avLst/>
            </a:prstGeom>
            <a:noFill/>
          </p:spPr>
          <p:txBody>
            <a:bodyPr wrap="square" rtlCol="0">
              <a:spAutoFit/>
            </a:bodyPr>
            <a:lstStyle/>
            <a:p>
              <a:r>
                <a:rPr kumimoji="1" lang="ja-JP" altLang="en-US" sz="1100" b="1" dirty="0">
                  <a:latin typeface="HG丸ｺﾞｼｯｸM-PRO" panose="020F0600000000000000" pitchFamily="50" charset="-128"/>
                  <a:ea typeface="HG丸ｺﾞｼｯｸM-PRO" panose="020F0600000000000000" pitchFamily="50" charset="-128"/>
                </a:rPr>
                <a:t>従業員</a:t>
              </a:r>
              <a:r>
                <a:rPr kumimoji="1" lang="en-US" altLang="ja-JP" sz="1100" b="1" dirty="0">
                  <a:latin typeface="HG丸ｺﾞｼｯｸM-PRO" panose="020F0600000000000000" pitchFamily="50" charset="-128"/>
                  <a:ea typeface="HG丸ｺﾞｼｯｸM-PRO" panose="020F0600000000000000" pitchFamily="50" charset="-128"/>
                </a:rPr>
                <a:t>TOP</a:t>
              </a:r>
              <a:r>
                <a:rPr kumimoji="1" lang="ja-JP" altLang="en-US" sz="1100" b="1" dirty="0">
                  <a:latin typeface="HG丸ｺﾞｼｯｸM-PRO" panose="020F0600000000000000" pitchFamily="50" charset="-128"/>
                  <a:ea typeface="HG丸ｺﾞｼｯｸM-PRO" panose="020F0600000000000000" pitchFamily="50" charset="-128"/>
                </a:rPr>
                <a:t>画面</a:t>
              </a:r>
            </a:p>
          </p:txBody>
        </p:sp>
      </p:grpSp>
      <p:grpSp>
        <p:nvGrpSpPr>
          <p:cNvPr id="70" name="グループ化 69">
            <a:extLst>
              <a:ext uri="{FF2B5EF4-FFF2-40B4-BE49-F238E27FC236}">
                <a16:creationId xmlns:a16="http://schemas.microsoft.com/office/drawing/2014/main" id="{0D49D4E3-BD8B-FF18-6D0E-897B3AC8BD2B}"/>
              </a:ext>
            </a:extLst>
          </p:cNvPr>
          <p:cNvGrpSpPr/>
          <p:nvPr/>
        </p:nvGrpSpPr>
        <p:grpSpPr>
          <a:xfrm>
            <a:off x="363596" y="1411712"/>
            <a:ext cx="4214686" cy="2378712"/>
            <a:chOff x="363596" y="1411712"/>
            <a:chExt cx="4214686" cy="2378712"/>
          </a:xfrm>
        </p:grpSpPr>
        <p:sp>
          <p:nvSpPr>
            <p:cNvPr id="68" name="正方形/長方形 67">
              <a:extLst>
                <a:ext uri="{FF2B5EF4-FFF2-40B4-BE49-F238E27FC236}">
                  <a16:creationId xmlns:a16="http://schemas.microsoft.com/office/drawing/2014/main" id="{A54CEC83-1791-6CA9-7C08-2EF32B95EB5C}"/>
                </a:ext>
              </a:extLst>
            </p:cNvPr>
            <p:cNvSpPr/>
            <p:nvPr/>
          </p:nvSpPr>
          <p:spPr>
            <a:xfrm>
              <a:off x="363596" y="1411712"/>
              <a:ext cx="4214686" cy="237871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a:p>
          </p:txBody>
        </p:sp>
        <p:sp>
          <p:nvSpPr>
            <p:cNvPr id="69" name="テキスト ボックス 68">
              <a:extLst>
                <a:ext uri="{FF2B5EF4-FFF2-40B4-BE49-F238E27FC236}">
                  <a16:creationId xmlns:a16="http://schemas.microsoft.com/office/drawing/2014/main" id="{7280DC5E-447D-7BFC-1919-8506974E753A}"/>
                </a:ext>
              </a:extLst>
            </p:cNvPr>
            <p:cNvSpPr txBox="1"/>
            <p:nvPr/>
          </p:nvSpPr>
          <p:spPr>
            <a:xfrm>
              <a:off x="467924" y="1479640"/>
              <a:ext cx="1648335" cy="261610"/>
            </a:xfrm>
            <a:prstGeom prst="rect">
              <a:avLst/>
            </a:prstGeom>
            <a:noFill/>
          </p:spPr>
          <p:txBody>
            <a:bodyPr wrap="square" rtlCol="0">
              <a:spAutoFit/>
            </a:bodyPr>
            <a:lstStyle/>
            <a:p>
              <a:r>
                <a:rPr kumimoji="1" lang="ja-JP" altLang="en-US" sz="1100" b="1" dirty="0">
                  <a:latin typeface="HG丸ｺﾞｼｯｸM-PRO" panose="020F0600000000000000" pitchFamily="50" charset="-128"/>
                  <a:ea typeface="HG丸ｺﾞｼｯｸM-PRO" panose="020F0600000000000000" pitchFamily="50" charset="-128"/>
                </a:rPr>
                <a:t>従業員</a:t>
              </a:r>
              <a:r>
                <a:rPr kumimoji="1" lang="en-US" altLang="ja-JP" sz="1100" b="1" dirty="0">
                  <a:latin typeface="HG丸ｺﾞｼｯｸM-PRO" panose="020F0600000000000000" pitchFamily="50" charset="-128"/>
                  <a:ea typeface="HG丸ｺﾞｼｯｸM-PRO" panose="020F0600000000000000" pitchFamily="50" charset="-128"/>
                </a:rPr>
                <a:t>TOP</a:t>
              </a:r>
              <a:r>
                <a:rPr kumimoji="1" lang="ja-JP" altLang="en-US" sz="1100" b="1" dirty="0">
                  <a:latin typeface="HG丸ｺﾞｼｯｸM-PRO" panose="020F0600000000000000" pitchFamily="50" charset="-128"/>
                  <a:ea typeface="HG丸ｺﾞｼｯｸM-PRO" panose="020F0600000000000000" pitchFamily="50" charset="-128"/>
                </a:rPr>
                <a:t>画面</a:t>
              </a:r>
            </a:p>
          </p:txBody>
        </p:sp>
      </p:grpSp>
      <p:sp>
        <p:nvSpPr>
          <p:cNvPr id="3" name="タイトル 2">
            <a:extLst>
              <a:ext uri="{FF2B5EF4-FFF2-40B4-BE49-F238E27FC236}">
                <a16:creationId xmlns:a16="http://schemas.microsoft.com/office/drawing/2014/main" id="{0E80F016-0124-BE9C-C6E9-DDF604C4D31B}"/>
              </a:ext>
            </a:extLst>
          </p:cNvPr>
          <p:cNvSpPr>
            <a:spLocks noGrp="1"/>
          </p:cNvSpPr>
          <p:nvPr>
            <p:ph type="title"/>
          </p:nvPr>
        </p:nvSpPr>
        <p:spPr/>
        <p:txBody>
          <a:bodyPr/>
          <a:lstStyle/>
          <a:p>
            <a:r>
              <a:rPr kumimoji="1" lang="ja-JP" altLang="en-US" dirty="0"/>
              <a:t>画像素材</a:t>
            </a:r>
          </a:p>
        </p:txBody>
      </p:sp>
      <p:pic>
        <p:nvPicPr>
          <p:cNvPr id="6" name="図 5">
            <a:extLst>
              <a:ext uri="{FF2B5EF4-FFF2-40B4-BE49-F238E27FC236}">
                <a16:creationId xmlns:a16="http://schemas.microsoft.com/office/drawing/2014/main" id="{D3025411-1747-92B7-E37C-3CAF42CCE4B6}"/>
              </a:ext>
            </a:extLst>
          </p:cNvPr>
          <p:cNvPicPr>
            <a:picLocks noChangeAspect="1"/>
          </p:cNvPicPr>
          <p:nvPr/>
        </p:nvPicPr>
        <p:blipFill rotWithShape="1">
          <a:blip r:embed="rId2"/>
          <a:srcRect l="40527" t="31434" r="40572" b="60050"/>
          <a:stretch/>
        </p:blipFill>
        <p:spPr>
          <a:xfrm>
            <a:off x="4673926" y="1414323"/>
            <a:ext cx="1729692" cy="354275"/>
          </a:xfrm>
          <a:prstGeom prst="rect">
            <a:avLst/>
          </a:prstGeom>
        </p:spPr>
      </p:pic>
      <p:pic>
        <p:nvPicPr>
          <p:cNvPr id="13" name="図 12">
            <a:extLst>
              <a:ext uri="{FF2B5EF4-FFF2-40B4-BE49-F238E27FC236}">
                <a16:creationId xmlns:a16="http://schemas.microsoft.com/office/drawing/2014/main" id="{F671F3A7-4D6C-CE91-DE5C-EAF7A07F3361}"/>
              </a:ext>
            </a:extLst>
          </p:cNvPr>
          <p:cNvPicPr>
            <a:picLocks noChangeAspect="1"/>
          </p:cNvPicPr>
          <p:nvPr/>
        </p:nvPicPr>
        <p:blipFill rotWithShape="1">
          <a:blip r:embed="rId3"/>
          <a:srcRect l="40939" t="39584" r="40584" b="53317"/>
          <a:stretch/>
        </p:blipFill>
        <p:spPr>
          <a:xfrm>
            <a:off x="4695593" y="1830251"/>
            <a:ext cx="1691559" cy="293334"/>
          </a:xfrm>
          <a:prstGeom prst="rect">
            <a:avLst/>
          </a:prstGeom>
        </p:spPr>
      </p:pic>
      <p:pic>
        <p:nvPicPr>
          <p:cNvPr id="4" name="図 3">
            <a:extLst>
              <a:ext uri="{FF2B5EF4-FFF2-40B4-BE49-F238E27FC236}">
                <a16:creationId xmlns:a16="http://schemas.microsoft.com/office/drawing/2014/main" id="{BC1B5E81-CB6D-B45F-F57F-4B859ADAC926}"/>
              </a:ext>
            </a:extLst>
          </p:cNvPr>
          <p:cNvPicPr>
            <a:picLocks noChangeAspect="1"/>
          </p:cNvPicPr>
          <p:nvPr/>
        </p:nvPicPr>
        <p:blipFill rotWithShape="1">
          <a:blip r:embed="rId3"/>
          <a:srcRect l="40849" t="46791" r="40674" b="46110"/>
          <a:stretch/>
        </p:blipFill>
        <p:spPr>
          <a:xfrm>
            <a:off x="4814637" y="3313688"/>
            <a:ext cx="1458560" cy="257279"/>
          </a:xfrm>
          <a:prstGeom prst="rect">
            <a:avLst/>
          </a:prstGeom>
        </p:spPr>
      </p:pic>
      <p:pic>
        <p:nvPicPr>
          <p:cNvPr id="5" name="図 4">
            <a:extLst>
              <a:ext uri="{FF2B5EF4-FFF2-40B4-BE49-F238E27FC236}">
                <a16:creationId xmlns:a16="http://schemas.microsoft.com/office/drawing/2014/main" id="{57A37120-D5C1-FA55-B890-8C3446B02B5E}"/>
              </a:ext>
            </a:extLst>
          </p:cNvPr>
          <p:cNvPicPr>
            <a:picLocks noChangeAspect="1"/>
          </p:cNvPicPr>
          <p:nvPr/>
        </p:nvPicPr>
        <p:blipFill rotWithShape="1">
          <a:blip r:embed="rId3"/>
          <a:srcRect l="40761" t="54188" r="40761" b="38713"/>
          <a:stretch/>
        </p:blipFill>
        <p:spPr>
          <a:xfrm>
            <a:off x="4818337" y="4249881"/>
            <a:ext cx="1439808" cy="249678"/>
          </a:xfrm>
          <a:prstGeom prst="rect">
            <a:avLst/>
          </a:prstGeom>
        </p:spPr>
      </p:pic>
      <p:grpSp>
        <p:nvGrpSpPr>
          <p:cNvPr id="16" name="グループ化 15">
            <a:extLst>
              <a:ext uri="{FF2B5EF4-FFF2-40B4-BE49-F238E27FC236}">
                <a16:creationId xmlns:a16="http://schemas.microsoft.com/office/drawing/2014/main" id="{CE3EBB56-6631-293D-F677-F8D2E477F712}"/>
              </a:ext>
            </a:extLst>
          </p:cNvPr>
          <p:cNvGrpSpPr/>
          <p:nvPr/>
        </p:nvGrpSpPr>
        <p:grpSpPr>
          <a:xfrm>
            <a:off x="279000" y="945082"/>
            <a:ext cx="6300000" cy="360000"/>
            <a:chOff x="407502" y="1728889"/>
            <a:chExt cx="6042992" cy="356680"/>
          </a:xfrm>
        </p:grpSpPr>
        <p:sp>
          <p:nvSpPr>
            <p:cNvPr id="18" name="正方形/長方形 17">
              <a:extLst>
                <a:ext uri="{FF2B5EF4-FFF2-40B4-BE49-F238E27FC236}">
                  <a16:creationId xmlns:a16="http://schemas.microsoft.com/office/drawing/2014/main" id="{06053303-562B-D65E-590A-ED60BA26027F}"/>
                </a:ext>
              </a:extLst>
            </p:cNvPr>
            <p:cNvSpPr/>
            <p:nvPr/>
          </p:nvSpPr>
          <p:spPr>
            <a:xfrm>
              <a:off x="407502" y="1728889"/>
              <a:ext cx="6042992" cy="3566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HG丸ｺﾞｼｯｸM-PRO" panose="020F0600000000000000" pitchFamily="50" charset="-128"/>
                  <a:ea typeface="HG丸ｺﾞｼｯｸM-PRO" panose="020F0600000000000000" pitchFamily="50" charset="-128"/>
                </a:rPr>
                <a:t>　</a:t>
              </a:r>
              <a:r>
                <a:rPr kumimoji="1" lang="en-US" altLang="ja-JP"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b="1" dirty="0">
                  <a:solidFill>
                    <a:schemeClr val="tx1"/>
                  </a:solidFill>
                  <a:latin typeface="HG丸ｺﾞｼｯｸM-PRO" panose="020F0600000000000000" pitchFamily="50" charset="-128"/>
                  <a:ea typeface="HG丸ｺﾞｼｯｸM-PRO" panose="020F0600000000000000" pitchFamily="50" charset="-128"/>
                </a:rPr>
                <a:t>画面</a:t>
              </a:r>
            </a:p>
          </p:txBody>
        </p:sp>
        <p:sp>
          <p:nvSpPr>
            <p:cNvPr id="20" name="Google Shape;113;p23">
              <a:extLst>
                <a:ext uri="{FF2B5EF4-FFF2-40B4-BE49-F238E27FC236}">
                  <a16:creationId xmlns:a16="http://schemas.microsoft.com/office/drawing/2014/main" id="{471A8D78-A1F7-B1A6-216C-AFC53BA9270B}"/>
                </a:ext>
              </a:extLst>
            </p:cNvPr>
            <p:cNvSpPr/>
            <p:nvPr/>
          </p:nvSpPr>
          <p:spPr>
            <a:xfrm rot="16200000">
              <a:off x="446244" y="1894466"/>
              <a:ext cx="165580" cy="45719"/>
            </a:xfrm>
            <a:custGeom>
              <a:avLst/>
              <a:gdLst/>
              <a:ahLst/>
              <a:cxnLst/>
              <a:rect l="l" t="t" r="r" b="b"/>
              <a:pathLst>
                <a:path w="6858000" h="786765" extrusionOk="0">
                  <a:moveTo>
                    <a:pt x="6858000" y="0"/>
                  </a:moveTo>
                  <a:lnTo>
                    <a:pt x="0" y="0"/>
                  </a:lnTo>
                  <a:lnTo>
                    <a:pt x="0" y="786383"/>
                  </a:lnTo>
                  <a:lnTo>
                    <a:pt x="6858000" y="786383"/>
                  </a:lnTo>
                  <a:lnTo>
                    <a:pt x="6858000" y="0"/>
                  </a:lnTo>
                  <a:close/>
                </a:path>
              </a:pathLst>
            </a:custGeom>
            <a:solidFill>
              <a:srgbClr val="58A85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F2E425"/>
                </a:solidFill>
                <a:latin typeface="Calibri"/>
                <a:ea typeface="Calibri"/>
                <a:cs typeface="Calibri"/>
                <a:sym typeface="Calibri"/>
              </a:endParaRPr>
            </a:p>
          </p:txBody>
        </p:sp>
      </p:grpSp>
      <p:sp>
        <p:nvSpPr>
          <p:cNvPr id="2" name="スライド番号プレースホルダー 1">
            <a:extLst>
              <a:ext uri="{FF2B5EF4-FFF2-40B4-BE49-F238E27FC236}">
                <a16:creationId xmlns:a16="http://schemas.microsoft.com/office/drawing/2014/main" id="{1C654149-2B0B-97D4-B24F-48BFF1F997EC}"/>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62</a:t>
            </a:fld>
            <a:endParaRPr lang="ja-JP" altLang="en-US" dirty="0"/>
          </a:p>
        </p:txBody>
      </p:sp>
      <p:pic>
        <p:nvPicPr>
          <p:cNvPr id="8" name="図 7">
            <a:extLst>
              <a:ext uri="{FF2B5EF4-FFF2-40B4-BE49-F238E27FC236}">
                <a16:creationId xmlns:a16="http://schemas.microsoft.com/office/drawing/2014/main" id="{5141104A-2FE1-0FAE-62A1-188A41B0BDB8}"/>
              </a:ext>
            </a:extLst>
          </p:cNvPr>
          <p:cNvPicPr>
            <a:picLocks noChangeAspect="1"/>
          </p:cNvPicPr>
          <p:nvPr/>
        </p:nvPicPr>
        <p:blipFill>
          <a:blip r:embed="rId4"/>
          <a:stretch>
            <a:fillRect/>
          </a:stretch>
        </p:blipFill>
        <p:spPr>
          <a:xfrm>
            <a:off x="4814637" y="3598834"/>
            <a:ext cx="1458559" cy="243770"/>
          </a:xfrm>
          <a:prstGeom prst="rect">
            <a:avLst/>
          </a:prstGeom>
        </p:spPr>
      </p:pic>
      <p:pic>
        <p:nvPicPr>
          <p:cNvPr id="10" name="図 9">
            <a:extLst>
              <a:ext uri="{FF2B5EF4-FFF2-40B4-BE49-F238E27FC236}">
                <a16:creationId xmlns:a16="http://schemas.microsoft.com/office/drawing/2014/main" id="{A207394A-73CE-364F-8F4F-61D3B0E33045}"/>
              </a:ext>
            </a:extLst>
          </p:cNvPr>
          <p:cNvPicPr>
            <a:picLocks noChangeAspect="1"/>
          </p:cNvPicPr>
          <p:nvPr/>
        </p:nvPicPr>
        <p:blipFill>
          <a:blip r:embed="rId5"/>
          <a:stretch>
            <a:fillRect/>
          </a:stretch>
        </p:blipFill>
        <p:spPr>
          <a:xfrm>
            <a:off x="4687324" y="2191965"/>
            <a:ext cx="1698835" cy="326516"/>
          </a:xfrm>
          <a:prstGeom prst="rect">
            <a:avLst/>
          </a:prstGeom>
        </p:spPr>
      </p:pic>
      <p:pic>
        <p:nvPicPr>
          <p:cNvPr id="12" name="図 11">
            <a:extLst>
              <a:ext uri="{FF2B5EF4-FFF2-40B4-BE49-F238E27FC236}">
                <a16:creationId xmlns:a16="http://schemas.microsoft.com/office/drawing/2014/main" id="{9F71853A-651A-6EE0-14BC-12FAF893B8FD}"/>
              </a:ext>
            </a:extLst>
          </p:cNvPr>
          <p:cNvPicPr>
            <a:picLocks noChangeAspect="1"/>
          </p:cNvPicPr>
          <p:nvPr/>
        </p:nvPicPr>
        <p:blipFill>
          <a:blip r:embed="rId6"/>
          <a:stretch>
            <a:fillRect/>
          </a:stretch>
        </p:blipFill>
        <p:spPr>
          <a:xfrm>
            <a:off x="4682921" y="2588322"/>
            <a:ext cx="1698835" cy="294212"/>
          </a:xfrm>
          <a:prstGeom prst="rect">
            <a:avLst/>
          </a:prstGeom>
        </p:spPr>
      </p:pic>
      <p:pic>
        <p:nvPicPr>
          <p:cNvPr id="17" name="図 16">
            <a:extLst>
              <a:ext uri="{FF2B5EF4-FFF2-40B4-BE49-F238E27FC236}">
                <a16:creationId xmlns:a16="http://schemas.microsoft.com/office/drawing/2014/main" id="{6EEDB616-4818-78BD-C0D8-7F40CB8AD6AB}"/>
              </a:ext>
            </a:extLst>
          </p:cNvPr>
          <p:cNvPicPr>
            <a:picLocks noChangeAspect="1"/>
          </p:cNvPicPr>
          <p:nvPr/>
        </p:nvPicPr>
        <p:blipFill>
          <a:blip r:embed="rId7"/>
          <a:stretch>
            <a:fillRect/>
          </a:stretch>
        </p:blipFill>
        <p:spPr>
          <a:xfrm>
            <a:off x="4814637" y="3007832"/>
            <a:ext cx="1458559" cy="247213"/>
          </a:xfrm>
          <a:prstGeom prst="rect">
            <a:avLst/>
          </a:prstGeom>
        </p:spPr>
      </p:pic>
      <p:pic>
        <p:nvPicPr>
          <p:cNvPr id="21" name="図 20">
            <a:extLst>
              <a:ext uri="{FF2B5EF4-FFF2-40B4-BE49-F238E27FC236}">
                <a16:creationId xmlns:a16="http://schemas.microsoft.com/office/drawing/2014/main" id="{92C37E64-200B-8987-9700-A0A1631658C4}"/>
              </a:ext>
            </a:extLst>
          </p:cNvPr>
          <p:cNvPicPr>
            <a:picLocks noChangeAspect="1"/>
          </p:cNvPicPr>
          <p:nvPr/>
        </p:nvPicPr>
        <p:blipFill>
          <a:blip r:embed="rId8"/>
          <a:stretch>
            <a:fillRect/>
          </a:stretch>
        </p:blipFill>
        <p:spPr>
          <a:xfrm>
            <a:off x="4800357" y="3957433"/>
            <a:ext cx="1471447" cy="250023"/>
          </a:xfrm>
          <a:prstGeom prst="rect">
            <a:avLst/>
          </a:prstGeom>
        </p:spPr>
      </p:pic>
      <p:pic>
        <p:nvPicPr>
          <p:cNvPr id="23" name="図 22">
            <a:extLst>
              <a:ext uri="{FF2B5EF4-FFF2-40B4-BE49-F238E27FC236}">
                <a16:creationId xmlns:a16="http://schemas.microsoft.com/office/drawing/2014/main" id="{DEBB4500-7950-D4EA-D5FB-98972CF1D755}"/>
              </a:ext>
            </a:extLst>
          </p:cNvPr>
          <p:cNvPicPr>
            <a:picLocks noChangeAspect="1"/>
          </p:cNvPicPr>
          <p:nvPr/>
        </p:nvPicPr>
        <p:blipFill>
          <a:blip r:embed="rId9"/>
          <a:stretch>
            <a:fillRect/>
          </a:stretch>
        </p:blipFill>
        <p:spPr>
          <a:xfrm>
            <a:off x="4818336" y="4547203"/>
            <a:ext cx="1439808" cy="246708"/>
          </a:xfrm>
          <a:prstGeom prst="rect">
            <a:avLst/>
          </a:prstGeom>
        </p:spPr>
      </p:pic>
      <p:pic>
        <p:nvPicPr>
          <p:cNvPr id="31" name="図 30">
            <a:extLst>
              <a:ext uri="{FF2B5EF4-FFF2-40B4-BE49-F238E27FC236}">
                <a16:creationId xmlns:a16="http://schemas.microsoft.com/office/drawing/2014/main" id="{08D5A80B-8B8D-FA80-6711-CD772098CD38}"/>
              </a:ext>
            </a:extLst>
          </p:cNvPr>
          <p:cNvPicPr>
            <a:picLocks noChangeAspect="1"/>
          </p:cNvPicPr>
          <p:nvPr/>
        </p:nvPicPr>
        <p:blipFill>
          <a:blip r:embed="rId10"/>
          <a:stretch>
            <a:fillRect/>
          </a:stretch>
        </p:blipFill>
        <p:spPr>
          <a:xfrm>
            <a:off x="2743523" y="4395078"/>
            <a:ext cx="1468059" cy="463393"/>
          </a:xfrm>
          <a:prstGeom prst="rect">
            <a:avLst/>
          </a:prstGeom>
        </p:spPr>
      </p:pic>
      <p:pic>
        <p:nvPicPr>
          <p:cNvPr id="33" name="図 32">
            <a:extLst>
              <a:ext uri="{FF2B5EF4-FFF2-40B4-BE49-F238E27FC236}">
                <a16:creationId xmlns:a16="http://schemas.microsoft.com/office/drawing/2014/main" id="{5FC887AE-388A-E958-9FF8-44174444F88E}"/>
              </a:ext>
            </a:extLst>
          </p:cNvPr>
          <p:cNvPicPr>
            <a:picLocks noChangeAspect="1"/>
          </p:cNvPicPr>
          <p:nvPr/>
        </p:nvPicPr>
        <p:blipFill>
          <a:blip r:embed="rId11"/>
          <a:stretch>
            <a:fillRect/>
          </a:stretch>
        </p:blipFill>
        <p:spPr>
          <a:xfrm>
            <a:off x="2747066" y="3976533"/>
            <a:ext cx="1468059" cy="326672"/>
          </a:xfrm>
          <a:prstGeom prst="rect">
            <a:avLst/>
          </a:prstGeom>
        </p:spPr>
      </p:pic>
      <p:pic>
        <p:nvPicPr>
          <p:cNvPr id="39" name="図 38" descr="グラフ, 棒グラフ&#10;&#10;自動的に生成された説明">
            <a:extLst>
              <a:ext uri="{FF2B5EF4-FFF2-40B4-BE49-F238E27FC236}">
                <a16:creationId xmlns:a16="http://schemas.microsoft.com/office/drawing/2014/main" id="{46D618C9-3CCE-7434-6CFD-33F08DDD4CED}"/>
              </a:ext>
            </a:extLst>
          </p:cNvPr>
          <p:cNvPicPr>
            <a:picLocks noChangeAspect="1"/>
          </p:cNvPicPr>
          <p:nvPr/>
        </p:nvPicPr>
        <p:blipFill rotWithShape="1">
          <a:blip r:embed="rId12"/>
          <a:srcRect l="266" t="21943" r="-266" b="69907"/>
          <a:stretch/>
        </p:blipFill>
        <p:spPr>
          <a:xfrm>
            <a:off x="337629" y="8789891"/>
            <a:ext cx="1581348" cy="229113"/>
          </a:xfrm>
          <a:prstGeom prst="rect">
            <a:avLst/>
          </a:prstGeom>
        </p:spPr>
      </p:pic>
      <p:pic>
        <p:nvPicPr>
          <p:cNvPr id="41" name="図 40" descr="グラフィカル ユーザー インターフェイス, アプリケーション&#10;&#10;自動的に生成された説明">
            <a:extLst>
              <a:ext uri="{FF2B5EF4-FFF2-40B4-BE49-F238E27FC236}">
                <a16:creationId xmlns:a16="http://schemas.microsoft.com/office/drawing/2014/main" id="{83AEB5E9-5687-ECFF-00A7-DB63C13C11A6}"/>
              </a:ext>
            </a:extLst>
          </p:cNvPr>
          <p:cNvPicPr>
            <a:picLocks noChangeAspect="1"/>
          </p:cNvPicPr>
          <p:nvPr/>
        </p:nvPicPr>
        <p:blipFill rotWithShape="1">
          <a:blip r:embed="rId13"/>
          <a:srcRect t="73438" r="3503" b="17509"/>
          <a:stretch/>
        </p:blipFill>
        <p:spPr>
          <a:xfrm>
            <a:off x="4967098" y="9267308"/>
            <a:ext cx="1398317" cy="233206"/>
          </a:xfrm>
          <a:prstGeom prst="rect">
            <a:avLst/>
          </a:prstGeom>
        </p:spPr>
      </p:pic>
      <p:pic>
        <p:nvPicPr>
          <p:cNvPr id="43" name="図 42" descr="グラフィカル ユーザー インターフェイス, アプリケーション&#10;&#10;自動的に生成された説明">
            <a:extLst>
              <a:ext uri="{FF2B5EF4-FFF2-40B4-BE49-F238E27FC236}">
                <a16:creationId xmlns:a16="http://schemas.microsoft.com/office/drawing/2014/main" id="{6E45A5C2-4995-F2C6-37EE-B03987DF5EB0}"/>
              </a:ext>
            </a:extLst>
          </p:cNvPr>
          <p:cNvPicPr>
            <a:picLocks noChangeAspect="1"/>
          </p:cNvPicPr>
          <p:nvPr/>
        </p:nvPicPr>
        <p:blipFill rotWithShape="1">
          <a:blip r:embed="rId14"/>
          <a:srcRect t="47995" r="3502" b="26524"/>
          <a:stretch/>
        </p:blipFill>
        <p:spPr>
          <a:xfrm>
            <a:off x="4897610" y="6804719"/>
            <a:ext cx="1457239" cy="684070"/>
          </a:xfrm>
          <a:prstGeom prst="rect">
            <a:avLst/>
          </a:prstGeom>
        </p:spPr>
      </p:pic>
      <p:pic>
        <p:nvPicPr>
          <p:cNvPr id="56" name="図 55" descr="グラフィカル ユーザー インターフェイス, アプリケーション&#10;&#10;自動的に生成された説明">
            <a:extLst>
              <a:ext uri="{FF2B5EF4-FFF2-40B4-BE49-F238E27FC236}">
                <a16:creationId xmlns:a16="http://schemas.microsoft.com/office/drawing/2014/main" id="{9165E819-E055-36DC-A8C3-6E18ADC26A8B}"/>
              </a:ext>
            </a:extLst>
          </p:cNvPr>
          <p:cNvPicPr>
            <a:picLocks noChangeAspect="1"/>
          </p:cNvPicPr>
          <p:nvPr/>
        </p:nvPicPr>
        <p:blipFill>
          <a:blip r:embed="rId15"/>
          <a:stretch>
            <a:fillRect/>
          </a:stretch>
        </p:blipFill>
        <p:spPr>
          <a:xfrm>
            <a:off x="613114" y="6012271"/>
            <a:ext cx="1477516" cy="2553044"/>
          </a:xfrm>
          <a:prstGeom prst="rect">
            <a:avLst/>
          </a:prstGeom>
        </p:spPr>
      </p:pic>
      <p:pic>
        <p:nvPicPr>
          <p:cNvPr id="58" name="図 57" descr="グラフィカル ユーザー インターフェイス, アプリケーション&#10;&#10;自動的に生成された説明">
            <a:extLst>
              <a:ext uri="{FF2B5EF4-FFF2-40B4-BE49-F238E27FC236}">
                <a16:creationId xmlns:a16="http://schemas.microsoft.com/office/drawing/2014/main" id="{39CCFB8C-2F77-EC0B-9AED-9905D4ACDCC7}"/>
              </a:ext>
            </a:extLst>
          </p:cNvPr>
          <p:cNvPicPr>
            <a:picLocks noChangeAspect="1"/>
          </p:cNvPicPr>
          <p:nvPr/>
        </p:nvPicPr>
        <p:blipFill>
          <a:blip r:embed="rId16"/>
          <a:stretch>
            <a:fillRect/>
          </a:stretch>
        </p:blipFill>
        <p:spPr>
          <a:xfrm>
            <a:off x="671170" y="1776593"/>
            <a:ext cx="3616996" cy="1878132"/>
          </a:xfrm>
          <a:prstGeom prst="rect">
            <a:avLst/>
          </a:prstGeom>
        </p:spPr>
      </p:pic>
      <p:pic>
        <p:nvPicPr>
          <p:cNvPr id="61" name="図 60">
            <a:extLst>
              <a:ext uri="{FF2B5EF4-FFF2-40B4-BE49-F238E27FC236}">
                <a16:creationId xmlns:a16="http://schemas.microsoft.com/office/drawing/2014/main" id="{F78F498A-4145-7B32-1C3B-7754BA02FA44}"/>
              </a:ext>
            </a:extLst>
          </p:cNvPr>
          <p:cNvPicPr>
            <a:picLocks noChangeAspect="1"/>
          </p:cNvPicPr>
          <p:nvPr/>
        </p:nvPicPr>
        <p:blipFill rotWithShape="1">
          <a:blip r:embed="rId17"/>
          <a:srcRect l="-93" t="86949" r="93" b="974"/>
          <a:stretch/>
        </p:blipFill>
        <p:spPr>
          <a:xfrm>
            <a:off x="2722557" y="4917643"/>
            <a:ext cx="1753290" cy="212943"/>
          </a:xfrm>
          <a:prstGeom prst="rect">
            <a:avLst/>
          </a:prstGeom>
        </p:spPr>
      </p:pic>
      <p:pic>
        <p:nvPicPr>
          <p:cNvPr id="62" name="図 61">
            <a:extLst>
              <a:ext uri="{FF2B5EF4-FFF2-40B4-BE49-F238E27FC236}">
                <a16:creationId xmlns:a16="http://schemas.microsoft.com/office/drawing/2014/main" id="{1A80CCB9-3CE7-D2C8-DABA-6618886D88A4}"/>
              </a:ext>
            </a:extLst>
          </p:cNvPr>
          <p:cNvPicPr>
            <a:picLocks noChangeAspect="1"/>
          </p:cNvPicPr>
          <p:nvPr/>
        </p:nvPicPr>
        <p:blipFill rotWithShape="1">
          <a:blip r:embed="rId17"/>
          <a:srcRect t="52888" b="31402"/>
          <a:stretch/>
        </p:blipFill>
        <p:spPr>
          <a:xfrm>
            <a:off x="628473" y="4608338"/>
            <a:ext cx="1753290" cy="276995"/>
          </a:xfrm>
          <a:prstGeom prst="rect">
            <a:avLst/>
          </a:prstGeom>
        </p:spPr>
      </p:pic>
      <p:pic>
        <p:nvPicPr>
          <p:cNvPr id="63" name="図 62">
            <a:extLst>
              <a:ext uri="{FF2B5EF4-FFF2-40B4-BE49-F238E27FC236}">
                <a16:creationId xmlns:a16="http://schemas.microsoft.com/office/drawing/2014/main" id="{3352A43C-423C-35D0-FD08-2EE95FA588F3}"/>
              </a:ext>
            </a:extLst>
          </p:cNvPr>
          <p:cNvPicPr>
            <a:picLocks noChangeAspect="1"/>
          </p:cNvPicPr>
          <p:nvPr/>
        </p:nvPicPr>
        <p:blipFill rotWithShape="1">
          <a:blip r:embed="rId17"/>
          <a:srcRect t="36366" b="50000"/>
          <a:stretch/>
        </p:blipFill>
        <p:spPr>
          <a:xfrm>
            <a:off x="628473" y="4363114"/>
            <a:ext cx="1753290" cy="240400"/>
          </a:xfrm>
          <a:prstGeom prst="rect">
            <a:avLst/>
          </a:prstGeom>
        </p:spPr>
      </p:pic>
      <p:pic>
        <p:nvPicPr>
          <p:cNvPr id="64" name="図 63">
            <a:extLst>
              <a:ext uri="{FF2B5EF4-FFF2-40B4-BE49-F238E27FC236}">
                <a16:creationId xmlns:a16="http://schemas.microsoft.com/office/drawing/2014/main" id="{6D00ED67-36C6-531E-4091-3524C2ABE12B}"/>
              </a:ext>
            </a:extLst>
          </p:cNvPr>
          <p:cNvPicPr>
            <a:picLocks noChangeAspect="1"/>
          </p:cNvPicPr>
          <p:nvPr/>
        </p:nvPicPr>
        <p:blipFill rotWithShape="1">
          <a:blip r:embed="rId17"/>
          <a:srcRect t="18774" b="66599"/>
          <a:stretch/>
        </p:blipFill>
        <p:spPr>
          <a:xfrm>
            <a:off x="645394" y="4116361"/>
            <a:ext cx="1753290" cy="257895"/>
          </a:xfrm>
          <a:prstGeom prst="rect">
            <a:avLst/>
          </a:prstGeom>
        </p:spPr>
      </p:pic>
      <p:pic>
        <p:nvPicPr>
          <p:cNvPr id="65" name="図 64">
            <a:extLst>
              <a:ext uri="{FF2B5EF4-FFF2-40B4-BE49-F238E27FC236}">
                <a16:creationId xmlns:a16="http://schemas.microsoft.com/office/drawing/2014/main" id="{2ACF025A-0C90-8753-B961-926F0FA70C7C}"/>
              </a:ext>
            </a:extLst>
          </p:cNvPr>
          <p:cNvPicPr>
            <a:picLocks noChangeAspect="1"/>
          </p:cNvPicPr>
          <p:nvPr/>
        </p:nvPicPr>
        <p:blipFill rotWithShape="1">
          <a:blip r:embed="rId17"/>
          <a:srcRect t="998" b="82868"/>
          <a:stretch/>
        </p:blipFill>
        <p:spPr>
          <a:xfrm>
            <a:off x="628473" y="3824305"/>
            <a:ext cx="1753290" cy="284477"/>
          </a:xfrm>
          <a:prstGeom prst="rect">
            <a:avLst/>
          </a:prstGeom>
        </p:spPr>
      </p:pic>
      <p:pic>
        <p:nvPicPr>
          <p:cNvPr id="66" name="図 65">
            <a:extLst>
              <a:ext uri="{FF2B5EF4-FFF2-40B4-BE49-F238E27FC236}">
                <a16:creationId xmlns:a16="http://schemas.microsoft.com/office/drawing/2014/main" id="{0009ACE8-DB9C-2461-6831-C0C812A22B94}"/>
              </a:ext>
            </a:extLst>
          </p:cNvPr>
          <p:cNvPicPr>
            <a:picLocks noChangeAspect="1"/>
          </p:cNvPicPr>
          <p:nvPr/>
        </p:nvPicPr>
        <p:blipFill rotWithShape="1">
          <a:blip r:embed="rId17"/>
          <a:srcRect t="69819" b="14048"/>
          <a:stretch/>
        </p:blipFill>
        <p:spPr>
          <a:xfrm>
            <a:off x="613114" y="4854156"/>
            <a:ext cx="1753290" cy="284477"/>
          </a:xfrm>
          <a:prstGeom prst="rect">
            <a:avLst/>
          </a:prstGeom>
        </p:spPr>
      </p:pic>
      <p:grpSp>
        <p:nvGrpSpPr>
          <p:cNvPr id="78" name="グループ化 77">
            <a:extLst>
              <a:ext uri="{FF2B5EF4-FFF2-40B4-BE49-F238E27FC236}">
                <a16:creationId xmlns:a16="http://schemas.microsoft.com/office/drawing/2014/main" id="{796896BB-3582-394B-8431-0EF6CA3B1C82}"/>
              </a:ext>
            </a:extLst>
          </p:cNvPr>
          <p:cNvGrpSpPr/>
          <p:nvPr/>
        </p:nvGrpSpPr>
        <p:grpSpPr>
          <a:xfrm>
            <a:off x="278999" y="5205325"/>
            <a:ext cx="6300000" cy="360000"/>
            <a:chOff x="407502" y="1728889"/>
            <a:chExt cx="6042992" cy="356680"/>
          </a:xfrm>
        </p:grpSpPr>
        <p:sp>
          <p:nvSpPr>
            <p:cNvPr id="79" name="正方形/長方形 78">
              <a:extLst>
                <a:ext uri="{FF2B5EF4-FFF2-40B4-BE49-F238E27FC236}">
                  <a16:creationId xmlns:a16="http://schemas.microsoft.com/office/drawing/2014/main" id="{10F0791B-9E8E-C1B1-D65E-82134BCFAEA2}"/>
                </a:ext>
              </a:extLst>
            </p:cNvPr>
            <p:cNvSpPr/>
            <p:nvPr/>
          </p:nvSpPr>
          <p:spPr>
            <a:xfrm>
              <a:off x="407502" y="1728889"/>
              <a:ext cx="6042992" cy="3566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HG丸ｺﾞｼｯｸM-PRO" panose="020F0600000000000000" pitchFamily="50" charset="-128"/>
                  <a:ea typeface="HG丸ｺﾞｼｯｸM-PRO" panose="020F0600000000000000" pitchFamily="50" charset="-128"/>
                </a:rPr>
                <a:t>　スマホ画面</a:t>
              </a:r>
            </a:p>
          </p:txBody>
        </p:sp>
        <p:sp>
          <p:nvSpPr>
            <p:cNvPr id="80" name="Google Shape;113;p23">
              <a:extLst>
                <a:ext uri="{FF2B5EF4-FFF2-40B4-BE49-F238E27FC236}">
                  <a16:creationId xmlns:a16="http://schemas.microsoft.com/office/drawing/2014/main" id="{5BBC7DF2-5399-02B8-7606-2ECE9730A91A}"/>
                </a:ext>
              </a:extLst>
            </p:cNvPr>
            <p:cNvSpPr/>
            <p:nvPr/>
          </p:nvSpPr>
          <p:spPr>
            <a:xfrm rot="16200000">
              <a:off x="446244" y="1894466"/>
              <a:ext cx="165580" cy="45719"/>
            </a:xfrm>
            <a:custGeom>
              <a:avLst/>
              <a:gdLst/>
              <a:ahLst/>
              <a:cxnLst/>
              <a:rect l="l" t="t" r="r" b="b"/>
              <a:pathLst>
                <a:path w="6858000" h="786765" extrusionOk="0">
                  <a:moveTo>
                    <a:pt x="6858000" y="0"/>
                  </a:moveTo>
                  <a:lnTo>
                    <a:pt x="0" y="0"/>
                  </a:lnTo>
                  <a:lnTo>
                    <a:pt x="0" y="786383"/>
                  </a:lnTo>
                  <a:lnTo>
                    <a:pt x="6858000" y="786383"/>
                  </a:lnTo>
                  <a:lnTo>
                    <a:pt x="6858000" y="0"/>
                  </a:lnTo>
                  <a:close/>
                </a:path>
              </a:pathLst>
            </a:custGeom>
            <a:solidFill>
              <a:srgbClr val="58A85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F2E425"/>
                </a:solidFill>
                <a:latin typeface="Calibri"/>
                <a:ea typeface="Calibri"/>
                <a:cs typeface="Calibri"/>
                <a:sym typeface="Calibri"/>
              </a:endParaRPr>
            </a:p>
          </p:txBody>
        </p:sp>
      </p:grpSp>
      <p:pic>
        <p:nvPicPr>
          <p:cNvPr id="81" name="図 80" descr="グラフィカル ユーザー インターフェイス, アプリケーション&#10;&#10;自動的に生成された説明">
            <a:extLst>
              <a:ext uri="{FF2B5EF4-FFF2-40B4-BE49-F238E27FC236}">
                <a16:creationId xmlns:a16="http://schemas.microsoft.com/office/drawing/2014/main" id="{140F0FD4-4BFA-071D-024C-3E1A770D1C8A}"/>
              </a:ext>
            </a:extLst>
          </p:cNvPr>
          <p:cNvPicPr>
            <a:picLocks noChangeAspect="1"/>
          </p:cNvPicPr>
          <p:nvPr/>
        </p:nvPicPr>
        <p:blipFill rotWithShape="1">
          <a:blip r:embed="rId14"/>
          <a:srcRect l="-261" t="72990" r="3763" b="9167"/>
          <a:stretch/>
        </p:blipFill>
        <p:spPr>
          <a:xfrm>
            <a:off x="4897610" y="7477641"/>
            <a:ext cx="1457239" cy="479019"/>
          </a:xfrm>
          <a:prstGeom prst="rect">
            <a:avLst/>
          </a:prstGeom>
        </p:spPr>
      </p:pic>
      <p:pic>
        <p:nvPicPr>
          <p:cNvPr id="37" name="図 36" descr="グラフィカル ユーザー インターフェイス, アプリケーション&#10;&#10;自動的に生成された説明">
            <a:extLst>
              <a:ext uri="{FF2B5EF4-FFF2-40B4-BE49-F238E27FC236}">
                <a16:creationId xmlns:a16="http://schemas.microsoft.com/office/drawing/2014/main" id="{6777C100-3362-9F88-7E3F-C65D34949365}"/>
              </a:ext>
            </a:extLst>
          </p:cNvPr>
          <p:cNvPicPr>
            <a:picLocks noChangeAspect="1"/>
          </p:cNvPicPr>
          <p:nvPr/>
        </p:nvPicPr>
        <p:blipFill rotWithShape="1">
          <a:blip r:embed="rId18"/>
          <a:srcRect t="63851" r="3503" b="26192"/>
          <a:stretch/>
        </p:blipFill>
        <p:spPr>
          <a:xfrm>
            <a:off x="4967099" y="8481287"/>
            <a:ext cx="1398317" cy="256504"/>
          </a:xfrm>
          <a:prstGeom prst="rect">
            <a:avLst/>
          </a:prstGeom>
        </p:spPr>
      </p:pic>
      <p:grpSp>
        <p:nvGrpSpPr>
          <p:cNvPr id="88" name="グループ化 87">
            <a:extLst>
              <a:ext uri="{FF2B5EF4-FFF2-40B4-BE49-F238E27FC236}">
                <a16:creationId xmlns:a16="http://schemas.microsoft.com/office/drawing/2014/main" id="{781CD0C0-0C24-9EEC-DF46-4FC16EAEB48B}"/>
              </a:ext>
            </a:extLst>
          </p:cNvPr>
          <p:cNvGrpSpPr/>
          <p:nvPr/>
        </p:nvGrpSpPr>
        <p:grpSpPr>
          <a:xfrm>
            <a:off x="2479849" y="5617162"/>
            <a:ext cx="1915148" cy="3127724"/>
            <a:chOff x="363596" y="1411711"/>
            <a:chExt cx="1915148" cy="3127724"/>
          </a:xfrm>
        </p:grpSpPr>
        <p:sp>
          <p:nvSpPr>
            <p:cNvPr id="89" name="正方形/長方形 88">
              <a:extLst>
                <a:ext uri="{FF2B5EF4-FFF2-40B4-BE49-F238E27FC236}">
                  <a16:creationId xmlns:a16="http://schemas.microsoft.com/office/drawing/2014/main" id="{73036B0E-EC71-53C0-96E8-130AF2D0C511}"/>
                </a:ext>
              </a:extLst>
            </p:cNvPr>
            <p:cNvSpPr/>
            <p:nvPr/>
          </p:nvSpPr>
          <p:spPr>
            <a:xfrm>
              <a:off x="363596" y="1411711"/>
              <a:ext cx="1915148" cy="312772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a:p>
          </p:txBody>
        </p:sp>
        <p:sp>
          <p:nvSpPr>
            <p:cNvPr id="90" name="テキスト ボックス 89">
              <a:extLst>
                <a:ext uri="{FF2B5EF4-FFF2-40B4-BE49-F238E27FC236}">
                  <a16:creationId xmlns:a16="http://schemas.microsoft.com/office/drawing/2014/main" id="{7FBDE8FC-7CFE-9E85-DDE0-8C4C1EEED505}"/>
                </a:ext>
              </a:extLst>
            </p:cNvPr>
            <p:cNvSpPr txBox="1"/>
            <p:nvPr/>
          </p:nvSpPr>
          <p:spPr>
            <a:xfrm>
              <a:off x="467924" y="1479640"/>
              <a:ext cx="1648335" cy="261610"/>
            </a:xfrm>
            <a:prstGeom prst="rect">
              <a:avLst/>
            </a:prstGeom>
            <a:noFill/>
          </p:spPr>
          <p:txBody>
            <a:bodyPr wrap="square" rtlCol="0">
              <a:spAutoFit/>
            </a:bodyPr>
            <a:lstStyle/>
            <a:p>
              <a:r>
                <a:rPr kumimoji="1" lang="ja-JP" altLang="en-US" sz="1100" b="1" dirty="0">
                  <a:latin typeface="HG丸ｺﾞｼｯｸM-PRO" panose="020F0600000000000000" pitchFamily="50" charset="-128"/>
                  <a:ea typeface="HG丸ｺﾞｼｯｸM-PRO" panose="020F0600000000000000" pitchFamily="50" charset="-128"/>
                </a:rPr>
                <a:t>各種申請</a:t>
              </a:r>
            </a:p>
          </p:txBody>
        </p:sp>
      </p:grpSp>
      <p:pic>
        <p:nvPicPr>
          <p:cNvPr id="91" name="図 90">
            <a:extLst>
              <a:ext uri="{FF2B5EF4-FFF2-40B4-BE49-F238E27FC236}">
                <a16:creationId xmlns:a16="http://schemas.microsoft.com/office/drawing/2014/main" id="{1D28F1B6-023A-49BB-EC90-F86A704FEC77}"/>
              </a:ext>
            </a:extLst>
          </p:cNvPr>
          <p:cNvPicPr>
            <a:picLocks noChangeAspect="1"/>
          </p:cNvPicPr>
          <p:nvPr/>
        </p:nvPicPr>
        <p:blipFill>
          <a:blip r:embed="rId19"/>
          <a:srcRect/>
          <a:stretch/>
        </p:blipFill>
        <p:spPr>
          <a:xfrm>
            <a:off x="2729809" y="6006247"/>
            <a:ext cx="1476634" cy="2553044"/>
          </a:xfrm>
          <a:prstGeom prst="rect">
            <a:avLst/>
          </a:prstGeom>
        </p:spPr>
      </p:pic>
      <p:pic>
        <p:nvPicPr>
          <p:cNvPr id="97" name="図 96" descr="グラフィカル ユーザー インターフェイス, アプリケーション&#10;&#10;自動的に生成された説明">
            <a:extLst>
              <a:ext uri="{FF2B5EF4-FFF2-40B4-BE49-F238E27FC236}">
                <a16:creationId xmlns:a16="http://schemas.microsoft.com/office/drawing/2014/main" id="{2AF0E52B-D813-CB23-AB18-FF49981FE312}"/>
              </a:ext>
            </a:extLst>
          </p:cNvPr>
          <p:cNvPicPr>
            <a:picLocks noChangeAspect="1"/>
          </p:cNvPicPr>
          <p:nvPr/>
        </p:nvPicPr>
        <p:blipFill rotWithShape="1">
          <a:blip r:embed="rId14"/>
          <a:srcRect t="34102" r="3503" b="52398"/>
          <a:stretch/>
        </p:blipFill>
        <p:spPr>
          <a:xfrm>
            <a:off x="3536684" y="8967268"/>
            <a:ext cx="1158909" cy="288223"/>
          </a:xfrm>
          <a:prstGeom prst="rect">
            <a:avLst/>
          </a:prstGeom>
        </p:spPr>
      </p:pic>
      <p:pic>
        <p:nvPicPr>
          <p:cNvPr id="99" name="図 98" descr="グラフィカル ユーザー インターフェイス, アプリケーション&#10;&#10;自動的に生成された説明">
            <a:extLst>
              <a:ext uri="{FF2B5EF4-FFF2-40B4-BE49-F238E27FC236}">
                <a16:creationId xmlns:a16="http://schemas.microsoft.com/office/drawing/2014/main" id="{8122B059-4BC8-E62A-C8C7-037CF429F3C3}"/>
              </a:ext>
            </a:extLst>
          </p:cNvPr>
          <p:cNvPicPr>
            <a:picLocks noChangeAspect="1"/>
          </p:cNvPicPr>
          <p:nvPr/>
        </p:nvPicPr>
        <p:blipFill rotWithShape="1">
          <a:blip r:embed="rId13"/>
          <a:srcRect t="84741" r="3535" b="8812"/>
          <a:stretch/>
        </p:blipFill>
        <p:spPr>
          <a:xfrm>
            <a:off x="3431631" y="9348644"/>
            <a:ext cx="1397861" cy="166089"/>
          </a:xfrm>
          <a:prstGeom prst="rect">
            <a:avLst/>
          </a:prstGeom>
        </p:spPr>
      </p:pic>
      <p:pic>
        <p:nvPicPr>
          <p:cNvPr id="101" name="図 100" descr="グラフィカル ユーザー インターフェイス, アプリケーション, PowerPoint&#10;&#10;自動的に生成された説明">
            <a:extLst>
              <a:ext uri="{FF2B5EF4-FFF2-40B4-BE49-F238E27FC236}">
                <a16:creationId xmlns:a16="http://schemas.microsoft.com/office/drawing/2014/main" id="{FD4667D3-E48D-2F12-8355-7105DF22B1BA}"/>
              </a:ext>
            </a:extLst>
          </p:cNvPr>
          <p:cNvPicPr>
            <a:picLocks noChangeAspect="1"/>
          </p:cNvPicPr>
          <p:nvPr/>
        </p:nvPicPr>
        <p:blipFill rotWithShape="1">
          <a:blip r:embed="rId20"/>
          <a:srcRect l="74" t="71042" r="3125" b="19593"/>
          <a:stretch/>
        </p:blipFill>
        <p:spPr>
          <a:xfrm>
            <a:off x="4962693" y="7956596"/>
            <a:ext cx="1402723" cy="241261"/>
          </a:xfrm>
          <a:prstGeom prst="rect">
            <a:avLst/>
          </a:prstGeom>
        </p:spPr>
      </p:pic>
      <p:pic>
        <p:nvPicPr>
          <p:cNvPr id="102" name="図 101" descr="グラフィカル ユーザー インターフェイス, アプリケーション, PowerPoint&#10;&#10;自動的に生成された説明">
            <a:extLst>
              <a:ext uri="{FF2B5EF4-FFF2-40B4-BE49-F238E27FC236}">
                <a16:creationId xmlns:a16="http://schemas.microsoft.com/office/drawing/2014/main" id="{35373F00-2849-81A4-6579-3D4DBE6EF6D4}"/>
              </a:ext>
            </a:extLst>
          </p:cNvPr>
          <p:cNvPicPr>
            <a:picLocks noChangeAspect="1"/>
          </p:cNvPicPr>
          <p:nvPr/>
        </p:nvPicPr>
        <p:blipFill rotWithShape="1">
          <a:blip r:embed="rId20"/>
          <a:srcRect l="74" t="80912" r="3125" b="9723"/>
          <a:stretch/>
        </p:blipFill>
        <p:spPr>
          <a:xfrm>
            <a:off x="4962692" y="8761069"/>
            <a:ext cx="1402723" cy="241261"/>
          </a:xfrm>
          <a:prstGeom prst="rect">
            <a:avLst/>
          </a:prstGeom>
        </p:spPr>
      </p:pic>
      <p:pic>
        <p:nvPicPr>
          <p:cNvPr id="14" name="図 13" descr="グラフィカル ユーザー インターフェイス, アプリケーション&#10;&#10;自動的に生成された説明">
            <a:extLst>
              <a:ext uri="{FF2B5EF4-FFF2-40B4-BE49-F238E27FC236}">
                <a16:creationId xmlns:a16="http://schemas.microsoft.com/office/drawing/2014/main" id="{F506FBF5-9E0A-886B-2A1A-7F5374664616}"/>
              </a:ext>
            </a:extLst>
          </p:cNvPr>
          <p:cNvPicPr>
            <a:picLocks noChangeAspect="1"/>
          </p:cNvPicPr>
          <p:nvPr/>
        </p:nvPicPr>
        <p:blipFill rotWithShape="1">
          <a:blip r:embed="rId21"/>
          <a:srcRect l="814" t="47657" r="749" b="26008"/>
          <a:stretch/>
        </p:blipFill>
        <p:spPr>
          <a:xfrm>
            <a:off x="4920543" y="5674853"/>
            <a:ext cx="1461830" cy="698382"/>
          </a:xfrm>
          <a:prstGeom prst="rect">
            <a:avLst/>
          </a:prstGeom>
        </p:spPr>
      </p:pic>
      <p:pic>
        <p:nvPicPr>
          <p:cNvPr id="27" name="図 26">
            <a:extLst>
              <a:ext uri="{FF2B5EF4-FFF2-40B4-BE49-F238E27FC236}">
                <a16:creationId xmlns:a16="http://schemas.microsoft.com/office/drawing/2014/main" id="{047FD08D-7706-66D2-7B35-4ABB427CAC7F}"/>
              </a:ext>
            </a:extLst>
          </p:cNvPr>
          <p:cNvPicPr>
            <a:picLocks noChangeAspect="1"/>
          </p:cNvPicPr>
          <p:nvPr/>
        </p:nvPicPr>
        <p:blipFill rotWithShape="1">
          <a:blip r:embed="rId22"/>
          <a:srcRect l="707" t="52826" r="2486" b="29332"/>
          <a:stretch/>
        </p:blipFill>
        <p:spPr>
          <a:xfrm>
            <a:off x="4940236" y="6362086"/>
            <a:ext cx="1425180" cy="453782"/>
          </a:xfrm>
          <a:prstGeom prst="rect">
            <a:avLst/>
          </a:prstGeom>
        </p:spPr>
      </p:pic>
      <p:pic>
        <p:nvPicPr>
          <p:cNvPr id="28" name="図 27">
            <a:extLst>
              <a:ext uri="{FF2B5EF4-FFF2-40B4-BE49-F238E27FC236}">
                <a16:creationId xmlns:a16="http://schemas.microsoft.com/office/drawing/2014/main" id="{423E1FBE-0D46-B0E6-ECF2-081C03F370F3}"/>
              </a:ext>
            </a:extLst>
          </p:cNvPr>
          <p:cNvPicPr>
            <a:picLocks noChangeAspect="1"/>
          </p:cNvPicPr>
          <p:nvPr/>
        </p:nvPicPr>
        <p:blipFill rotWithShape="1">
          <a:blip r:embed="rId22"/>
          <a:srcRect l="3191" t="70218" r="2970" b="19865"/>
          <a:stretch/>
        </p:blipFill>
        <p:spPr>
          <a:xfrm>
            <a:off x="5027543" y="8216747"/>
            <a:ext cx="1321398" cy="241262"/>
          </a:xfrm>
          <a:prstGeom prst="rect">
            <a:avLst/>
          </a:prstGeom>
        </p:spPr>
      </p:pic>
      <p:pic>
        <p:nvPicPr>
          <p:cNvPr id="29" name="図 28">
            <a:extLst>
              <a:ext uri="{FF2B5EF4-FFF2-40B4-BE49-F238E27FC236}">
                <a16:creationId xmlns:a16="http://schemas.microsoft.com/office/drawing/2014/main" id="{CA7C74EA-4BE4-C307-9872-E85BE88CE8C6}"/>
              </a:ext>
            </a:extLst>
          </p:cNvPr>
          <p:cNvPicPr>
            <a:picLocks noChangeAspect="1"/>
          </p:cNvPicPr>
          <p:nvPr/>
        </p:nvPicPr>
        <p:blipFill rotWithShape="1">
          <a:blip r:embed="rId22"/>
          <a:srcRect l="3080" t="80218" r="3080" b="9865"/>
          <a:stretch/>
        </p:blipFill>
        <p:spPr>
          <a:xfrm>
            <a:off x="5027543" y="9023039"/>
            <a:ext cx="1337872" cy="244269"/>
          </a:xfrm>
          <a:prstGeom prst="rect">
            <a:avLst/>
          </a:prstGeom>
        </p:spPr>
      </p:pic>
      <p:pic>
        <p:nvPicPr>
          <p:cNvPr id="104" name="図 103" descr="グラフ, 棒グラフ&#10;&#10;自動的に生成された説明">
            <a:extLst>
              <a:ext uri="{FF2B5EF4-FFF2-40B4-BE49-F238E27FC236}">
                <a16:creationId xmlns:a16="http://schemas.microsoft.com/office/drawing/2014/main" id="{22F7B689-2A03-A067-5696-E16803F4782A}"/>
              </a:ext>
            </a:extLst>
          </p:cNvPr>
          <p:cNvPicPr>
            <a:picLocks noChangeAspect="1"/>
          </p:cNvPicPr>
          <p:nvPr/>
        </p:nvPicPr>
        <p:blipFill rotWithShape="1">
          <a:blip r:embed="rId12"/>
          <a:srcRect l="266" t="30828" r="-266" b="61022"/>
          <a:stretch/>
        </p:blipFill>
        <p:spPr>
          <a:xfrm>
            <a:off x="337629" y="9058537"/>
            <a:ext cx="1581348" cy="229113"/>
          </a:xfrm>
          <a:prstGeom prst="rect">
            <a:avLst/>
          </a:prstGeom>
        </p:spPr>
      </p:pic>
      <p:pic>
        <p:nvPicPr>
          <p:cNvPr id="105" name="図 104" descr="グラフ, 棒グラフ&#10;&#10;自動的に生成された説明">
            <a:extLst>
              <a:ext uri="{FF2B5EF4-FFF2-40B4-BE49-F238E27FC236}">
                <a16:creationId xmlns:a16="http://schemas.microsoft.com/office/drawing/2014/main" id="{2EB64CD5-C0CE-F3AB-5C05-7892C44F75B4}"/>
              </a:ext>
            </a:extLst>
          </p:cNvPr>
          <p:cNvPicPr>
            <a:picLocks noChangeAspect="1"/>
          </p:cNvPicPr>
          <p:nvPr/>
        </p:nvPicPr>
        <p:blipFill rotWithShape="1">
          <a:blip r:embed="rId12"/>
          <a:srcRect l="-215" t="39731" r="215" b="52119"/>
          <a:stretch/>
        </p:blipFill>
        <p:spPr>
          <a:xfrm>
            <a:off x="337629" y="9327183"/>
            <a:ext cx="1581348" cy="229113"/>
          </a:xfrm>
          <a:prstGeom prst="rect">
            <a:avLst/>
          </a:prstGeom>
        </p:spPr>
      </p:pic>
      <p:pic>
        <p:nvPicPr>
          <p:cNvPr id="106" name="図 105" descr="グラフ, 棒グラフ&#10;&#10;自動的に生成された説明">
            <a:extLst>
              <a:ext uri="{FF2B5EF4-FFF2-40B4-BE49-F238E27FC236}">
                <a16:creationId xmlns:a16="http://schemas.microsoft.com/office/drawing/2014/main" id="{7C14DF82-4977-9756-8EAD-11F5C9491436}"/>
              </a:ext>
            </a:extLst>
          </p:cNvPr>
          <p:cNvPicPr>
            <a:picLocks noChangeAspect="1"/>
          </p:cNvPicPr>
          <p:nvPr/>
        </p:nvPicPr>
        <p:blipFill rotWithShape="1">
          <a:blip r:embed="rId12"/>
          <a:srcRect l="265" t="48786" r="-265" b="43064"/>
          <a:stretch/>
        </p:blipFill>
        <p:spPr>
          <a:xfrm>
            <a:off x="1918977" y="8795709"/>
            <a:ext cx="1581348" cy="229113"/>
          </a:xfrm>
          <a:prstGeom prst="rect">
            <a:avLst/>
          </a:prstGeom>
        </p:spPr>
      </p:pic>
      <p:pic>
        <p:nvPicPr>
          <p:cNvPr id="107" name="図 106" descr="グラフ, 棒グラフ&#10;&#10;自動的に生成された説明">
            <a:extLst>
              <a:ext uri="{FF2B5EF4-FFF2-40B4-BE49-F238E27FC236}">
                <a16:creationId xmlns:a16="http://schemas.microsoft.com/office/drawing/2014/main" id="{9657820C-137C-D71D-C735-56FD787D23D6}"/>
              </a:ext>
            </a:extLst>
          </p:cNvPr>
          <p:cNvPicPr>
            <a:picLocks noChangeAspect="1"/>
          </p:cNvPicPr>
          <p:nvPr/>
        </p:nvPicPr>
        <p:blipFill rotWithShape="1">
          <a:blip r:embed="rId12"/>
          <a:srcRect l="-243" t="57777" r="243" b="34073"/>
          <a:stretch/>
        </p:blipFill>
        <p:spPr>
          <a:xfrm>
            <a:off x="1918977" y="9064354"/>
            <a:ext cx="1581348" cy="229113"/>
          </a:xfrm>
          <a:prstGeom prst="rect">
            <a:avLst/>
          </a:prstGeom>
        </p:spPr>
      </p:pic>
    </p:spTree>
    <p:extLst>
      <p:ext uri="{BB962C8B-B14F-4D97-AF65-F5344CB8AC3E}">
        <p14:creationId xmlns:p14="http://schemas.microsoft.com/office/powerpoint/2010/main" val="413862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四角形: 角を丸くする 30">
            <a:extLst>
              <a:ext uri="{FF2B5EF4-FFF2-40B4-BE49-F238E27FC236}">
                <a16:creationId xmlns:a16="http://schemas.microsoft.com/office/drawing/2014/main" id="{AF172C89-602B-27A6-9633-29AB54DE33E2}"/>
              </a:ext>
            </a:extLst>
          </p:cNvPr>
          <p:cNvSpPr/>
          <p:nvPr/>
        </p:nvSpPr>
        <p:spPr>
          <a:xfrm>
            <a:off x="320808" y="6633983"/>
            <a:ext cx="2988000" cy="2401444"/>
          </a:xfrm>
          <a:prstGeom prst="roundRect">
            <a:avLst>
              <a:gd name="adj" fmla="val 2791"/>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kumimoji="1" lang="en-US" sz="1100" b="1" dirty="0">
                <a:solidFill>
                  <a:srgbClr val="58A854"/>
                </a:solidFill>
                <a:ea typeface="+mn-lt"/>
                <a:cs typeface="+mn-lt"/>
              </a:rPr>
              <a:t>iPhone</a:t>
            </a:r>
            <a:r>
              <a:rPr kumimoji="1" lang="en-US" altLang="ja-JP" sz="1100" b="1" dirty="0">
                <a:solidFill>
                  <a:srgbClr val="58A854"/>
                </a:solidFill>
              </a:rPr>
              <a:t>/iPad</a:t>
            </a:r>
            <a:endParaRPr lang="en-US" altLang="ja-JP" sz="1100" b="1" dirty="0" err="1">
              <a:solidFill>
                <a:srgbClr val="58A854"/>
              </a:solidFill>
            </a:endParaRPr>
          </a:p>
          <a:p>
            <a:endParaRPr kumimoji="1" lang="en-US" altLang="ja-JP" sz="1100" b="1" dirty="0">
              <a:solidFill>
                <a:srgbClr val="58A854"/>
              </a:solidFill>
            </a:endParaRPr>
          </a:p>
          <a:p>
            <a:r>
              <a:rPr kumimoji="1" lang="ja-JP" altLang="en-US" sz="1100" dirty="0">
                <a:solidFill>
                  <a:schemeClr val="tx1"/>
                </a:solidFill>
              </a:rPr>
              <a:t>最新版の専用アプリで操作いただくよう、お願いします。</a:t>
            </a:r>
          </a:p>
          <a:p>
            <a:pPr>
              <a:spcBef>
                <a:spcPts val="600"/>
              </a:spcBef>
            </a:pPr>
            <a:r>
              <a:rPr kumimoji="1" lang="en-US" altLang="ja-JP" sz="1100" dirty="0">
                <a:solidFill>
                  <a:schemeClr val="tx1"/>
                </a:solidFill>
              </a:rPr>
              <a:t>OS(</a:t>
            </a:r>
            <a:r>
              <a:rPr kumimoji="1" lang="ja-JP" altLang="en-US" sz="1100" dirty="0">
                <a:solidFill>
                  <a:schemeClr val="tx1"/>
                </a:solidFill>
              </a:rPr>
              <a:t>日本語を表示できる環境</a:t>
            </a:r>
            <a:r>
              <a:rPr kumimoji="1" lang="en-US" altLang="ja-JP" sz="1100" dirty="0">
                <a:solidFill>
                  <a:schemeClr val="tx1"/>
                </a:solidFill>
              </a:rPr>
              <a:t>)</a:t>
            </a:r>
          </a:p>
          <a:p>
            <a:r>
              <a:rPr kumimoji="1" lang="en-US" altLang="ja-JP" sz="1100" dirty="0">
                <a:solidFill>
                  <a:schemeClr val="tx1"/>
                </a:solidFill>
              </a:rPr>
              <a:t>iOS</a:t>
            </a:r>
            <a:r>
              <a:rPr kumimoji="1" lang="ja-JP" altLang="en-US" sz="1100">
                <a:solidFill>
                  <a:schemeClr val="tx1"/>
                </a:solidFill>
              </a:rPr>
              <a:t>：</a:t>
            </a:r>
            <a:r>
              <a:rPr kumimoji="1" lang="en-US" altLang="ja-JP" sz="1100" dirty="0">
                <a:solidFill>
                  <a:schemeClr val="tx1"/>
                </a:solidFill>
              </a:rPr>
              <a:t>13</a:t>
            </a:r>
            <a:r>
              <a:rPr kumimoji="1" lang="ja-JP" altLang="en-US" sz="1100">
                <a:solidFill>
                  <a:schemeClr val="tx1"/>
                </a:solidFill>
              </a:rPr>
              <a:t>以上　</a:t>
            </a:r>
            <a:r>
              <a:rPr kumimoji="1" lang="en-US" altLang="ja-JP" sz="1100" dirty="0" err="1">
                <a:solidFill>
                  <a:schemeClr val="tx1"/>
                </a:solidFill>
              </a:rPr>
              <a:t>iPadOS</a:t>
            </a:r>
            <a:r>
              <a:rPr kumimoji="1" lang="ja-JP" altLang="en-US" sz="1100">
                <a:solidFill>
                  <a:schemeClr val="tx1"/>
                </a:solidFill>
              </a:rPr>
              <a:t>：</a:t>
            </a:r>
            <a:r>
              <a:rPr kumimoji="1" lang="en-US" altLang="ja-JP" sz="1100" dirty="0">
                <a:solidFill>
                  <a:schemeClr val="tx1"/>
                </a:solidFill>
              </a:rPr>
              <a:t>13</a:t>
            </a:r>
            <a:r>
              <a:rPr kumimoji="1" lang="ja-JP" altLang="en-US" sz="1100">
                <a:solidFill>
                  <a:schemeClr val="tx1"/>
                </a:solidFill>
              </a:rPr>
              <a:t>以上</a:t>
            </a:r>
            <a:endParaRPr lang="ja-JP" altLang="en-US" sz="1100">
              <a:solidFill>
                <a:schemeClr val="tx1"/>
              </a:solidFill>
            </a:endParaRPr>
          </a:p>
          <a:p>
            <a:pPr>
              <a:spcBef>
                <a:spcPts val="600"/>
              </a:spcBef>
            </a:pPr>
            <a:r>
              <a:rPr kumimoji="1" lang="en-US" altLang="ja-JP" sz="1100" dirty="0">
                <a:solidFill>
                  <a:schemeClr val="tx1"/>
                </a:solidFill>
              </a:rPr>
              <a:t>Chrome</a:t>
            </a:r>
            <a:r>
              <a:rPr kumimoji="1" lang="ja-JP" altLang="en-US" sz="1100" dirty="0">
                <a:solidFill>
                  <a:schemeClr val="tx1"/>
                </a:solidFill>
              </a:rPr>
              <a:t>アプリや他ブラウザアプリは推奨環境外となりますので</a:t>
            </a:r>
          </a:p>
          <a:p>
            <a:r>
              <a:rPr kumimoji="1" lang="ja-JP" altLang="en-US" sz="1100" dirty="0">
                <a:solidFill>
                  <a:schemeClr val="tx1"/>
                </a:solidFill>
              </a:rPr>
              <a:t>正常に動作しない可能性があります。</a:t>
            </a:r>
          </a:p>
          <a:p>
            <a:pPr>
              <a:spcBef>
                <a:spcPts val="1200"/>
              </a:spcBef>
            </a:pPr>
            <a:endParaRPr kumimoji="1" lang="en-US" altLang="ja-JP" sz="1100" b="1" dirty="0">
              <a:solidFill>
                <a:srgbClr val="58A854"/>
              </a:solidFill>
              <a:latin typeface="HG丸ｺﾞｼｯｸM-PRO" panose="020F0600000000000000" pitchFamily="50" charset="-128"/>
              <a:ea typeface="HG丸ｺﾞｼｯｸM-PRO" panose="020F0600000000000000" pitchFamily="50" charset="-128"/>
            </a:endParaRPr>
          </a:p>
        </p:txBody>
      </p:sp>
      <p:sp>
        <p:nvSpPr>
          <p:cNvPr id="2" name="テキスト プレースホルダー 1">
            <a:extLst>
              <a:ext uri="{FF2B5EF4-FFF2-40B4-BE49-F238E27FC236}">
                <a16:creationId xmlns:a16="http://schemas.microsoft.com/office/drawing/2014/main" id="{20EF4118-E263-182A-D41C-865607F789E7}"/>
              </a:ext>
            </a:extLst>
          </p:cNvPr>
          <p:cNvSpPr>
            <a:spLocks noGrp="1"/>
          </p:cNvSpPr>
          <p:nvPr>
            <p:ph type="body" sz="quarter" idx="13"/>
          </p:nvPr>
        </p:nvSpPr>
        <p:spPr>
          <a:xfrm>
            <a:off x="166434" y="9673850"/>
            <a:ext cx="1493923" cy="169277"/>
          </a:xfrm>
        </p:spPr>
        <p:txBody>
          <a:bodyPr/>
          <a:lstStyle/>
          <a:p>
            <a:r>
              <a:rPr kumimoji="1" lang="ja-JP" altLang="en-US" dirty="0"/>
              <a:t>ヘルプページは</a:t>
            </a:r>
            <a:r>
              <a:rPr kumimoji="1" lang="ja-JP" altLang="en-US" dirty="0">
                <a:hlinkClick r:id="rId2"/>
              </a:rPr>
              <a:t>こちら</a:t>
            </a:r>
            <a:endParaRPr kumimoji="1" lang="ja-JP" altLang="en-US" dirty="0"/>
          </a:p>
        </p:txBody>
      </p:sp>
      <p:sp>
        <p:nvSpPr>
          <p:cNvPr id="3" name="タイトル 2">
            <a:extLst>
              <a:ext uri="{FF2B5EF4-FFF2-40B4-BE49-F238E27FC236}">
                <a16:creationId xmlns:a16="http://schemas.microsoft.com/office/drawing/2014/main" id="{27AFC9ED-C4DA-C3D1-DA05-E1DC3F765FF7}"/>
              </a:ext>
            </a:extLst>
          </p:cNvPr>
          <p:cNvSpPr>
            <a:spLocks noGrp="1"/>
          </p:cNvSpPr>
          <p:nvPr>
            <p:ph type="title"/>
          </p:nvPr>
        </p:nvSpPr>
        <p:spPr/>
        <p:txBody>
          <a:bodyPr/>
          <a:lstStyle/>
          <a:p>
            <a:r>
              <a:rPr kumimoji="1" lang="en-US" altLang="ja-JP" dirty="0"/>
              <a:t>1-1 </a:t>
            </a:r>
            <a:r>
              <a:rPr kumimoji="1" lang="ja-JP" altLang="en-US" dirty="0"/>
              <a:t>ジンジャーの推奨環境</a:t>
            </a:r>
          </a:p>
        </p:txBody>
      </p:sp>
      <p:grpSp>
        <p:nvGrpSpPr>
          <p:cNvPr id="4" name="グループ化 3">
            <a:extLst>
              <a:ext uri="{FF2B5EF4-FFF2-40B4-BE49-F238E27FC236}">
                <a16:creationId xmlns:a16="http://schemas.microsoft.com/office/drawing/2014/main" id="{965B26D4-4205-6D32-22C9-021B7248F348}"/>
              </a:ext>
            </a:extLst>
          </p:cNvPr>
          <p:cNvGrpSpPr/>
          <p:nvPr/>
        </p:nvGrpSpPr>
        <p:grpSpPr>
          <a:xfrm>
            <a:off x="369000" y="960960"/>
            <a:ext cx="6120000" cy="1169389"/>
            <a:chOff x="189000" y="4326247"/>
            <a:chExt cx="6480000" cy="1528244"/>
          </a:xfrm>
        </p:grpSpPr>
        <p:sp>
          <p:nvSpPr>
            <p:cNvPr id="5" name="四角形: 角を丸くする 4">
              <a:extLst>
                <a:ext uri="{FF2B5EF4-FFF2-40B4-BE49-F238E27FC236}">
                  <a16:creationId xmlns:a16="http://schemas.microsoft.com/office/drawing/2014/main" id="{37B58064-4592-EDDF-8B20-811A7C4D5101}"/>
                </a:ext>
              </a:extLst>
            </p:cNvPr>
            <p:cNvSpPr/>
            <p:nvPr/>
          </p:nvSpPr>
          <p:spPr>
            <a:xfrm>
              <a:off x="189000" y="4432301"/>
              <a:ext cx="6480000" cy="1422190"/>
            </a:xfrm>
            <a:prstGeom prst="roundRect">
              <a:avLst>
                <a:gd name="adj" fmla="val 6019"/>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80000" marR="0" lvl="0" indent="0" algn="l" rtl="0">
                <a:lnSpc>
                  <a:spcPct val="140000"/>
                </a:lnSpc>
                <a:spcBef>
                  <a:spcPts val="0"/>
                </a:spcBef>
                <a:spcAft>
                  <a:spcPts val="0"/>
                </a:spcAft>
                <a:buClr>
                  <a:srgbClr val="3B3838"/>
                </a:buClr>
                <a:buSzPts val="1100"/>
                <a:buFont typeface="Arial"/>
                <a:buNone/>
              </a:pPr>
              <a:r>
                <a:rPr lang="ja-JP" altLang="en-US" sz="1100" i="0" u="none" strike="noStrike" cap="none" dirty="0">
                  <a:solidFill>
                    <a:srgbClr val="FF0000"/>
                  </a:solidFill>
                  <a:latin typeface="HG丸ｺﾞｼｯｸM-PRO" panose="020F0600000000000000" pitchFamily="50" charset="-128"/>
                  <a:ea typeface="HG丸ｺﾞｼｯｸM-PRO" panose="020F0600000000000000" pitchFamily="50" charset="-128"/>
                  <a:sym typeface="Arial"/>
                </a:rPr>
                <a:t>推奨環境外でも利用できる場合がありますが、全機能の正常動作は保証しかねます。</a:t>
              </a:r>
            </a:p>
            <a:p>
              <a:pPr marL="180000" marR="0" lvl="0" indent="0" algn="l" rtl="0">
                <a:lnSpc>
                  <a:spcPct val="140000"/>
                </a:lnSpc>
                <a:spcBef>
                  <a:spcPts val="0"/>
                </a:spcBef>
                <a:spcAft>
                  <a:spcPts val="0"/>
                </a:spcAft>
                <a:buClr>
                  <a:srgbClr val="3B3838"/>
                </a:buClr>
                <a:buSzPts val="1100"/>
                <a:buFont typeface="Arial"/>
                <a:buNone/>
              </a:pPr>
              <a:r>
                <a:rPr lang="en-US" altLang="ja-JP" sz="1100" i="0" u="none" strike="noStrike" cap="none" dirty="0">
                  <a:solidFill>
                    <a:srgbClr val="FF0000"/>
                  </a:solidFill>
                  <a:latin typeface="HG丸ｺﾞｼｯｸM-PRO" panose="020F0600000000000000" pitchFamily="50" charset="-128"/>
                  <a:ea typeface="HG丸ｺﾞｼｯｸM-PRO" panose="020F0600000000000000" pitchFamily="50" charset="-128"/>
                  <a:sym typeface="Arial"/>
                </a:rPr>
                <a:t>OS</a:t>
              </a:r>
              <a:r>
                <a:rPr lang="ja-JP" altLang="en-US" sz="1100" i="0" u="none" strike="noStrike" cap="none" dirty="0">
                  <a:solidFill>
                    <a:srgbClr val="FF0000"/>
                  </a:solidFill>
                  <a:latin typeface="HG丸ｺﾞｼｯｸM-PRO" panose="020F0600000000000000" pitchFamily="50" charset="-128"/>
                  <a:ea typeface="HG丸ｺﾞｼｯｸM-PRO" panose="020F0600000000000000" pitchFamily="50" charset="-128"/>
                  <a:sym typeface="Arial"/>
                </a:rPr>
                <a:t>のアップデートが終了した端末は、推奨環境の対象外となりますのでご了承ください。</a:t>
              </a:r>
            </a:p>
            <a:p>
              <a:pPr marL="180000" marR="0" lvl="0" indent="0" algn="l" rtl="0">
                <a:lnSpc>
                  <a:spcPct val="140000"/>
                </a:lnSpc>
                <a:spcBef>
                  <a:spcPts val="0"/>
                </a:spcBef>
                <a:spcAft>
                  <a:spcPts val="0"/>
                </a:spcAft>
                <a:buClr>
                  <a:srgbClr val="3B3838"/>
                </a:buClr>
                <a:buSzPts val="1100"/>
                <a:buFont typeface="Arial"/>
                <a:buNone/>
              </a:pPr>
              <a:r>
                <a:rPr lang="ja-JP" altLang="en-US" sz="1100" i="0" u="none" strike="noStrike" cap="none" dirty="0">
                  <a:solidFill>
                    <a:srgbClr val="FF0000"/>
                  </a:solidFill>
                  <a:latin typeface="HG丸ｺﾞｼｯｸM-PRO" panose="020F0600000000000000" pitchFamily="50" charset="-128"/>
                  <a:ea typeface="HG丸ｺﾞｼｯｸM-PRO" panose="020F0600000000000000" pitchFamily="50" charset="-128"/>
                  <a:sym typeface="Arial"/>
                </a:rPr>
                <a:t>利用環境を満たしていても、端末・利用環境の組み合わせによっては、</a:t>
              </a:r>
              <a:endParaRPr lang="en-US" altLang="ja-JP" sz="1100" i="0" u="none" strike="noStrike" cap="none" dirty="0">
                <a:solidFill>
                  <a:srgbClr val="FF0000"/>
                </a:solidFill>
                <a:latin typeface="HG丸ｺﾞｼｯｸM-PRO" panose="020F0600000000000000" pitchFamily="50" charset="-128"/>
                <a:ea typeface="HG丸ｺﾞｼｯｸM-PRO" panose="020F0600000000000000" pitchFamily="50" charset="-128"/>
                <a:sym typeface="Arial"/>
              </a:endParaRPr>
            </a:p>
            <a:p>
              <a:pPr marL="180000" marR="0" lvl="0" indent="0" algn="l" rtl="0">
                <a:lnSpc>
                  <a:spcPct val="140000"/>
                </a:lnSpc>
                <a:spcBef>
                  <a:spcPts val="0"/>
                </a:spcBef>
                <a:spcAft>
                  <a:spcPts val="0"/>
                </a:spcAft>
                <a:buClr>
                  <a:srgbClr val="3B3838"/>
                </a:buClr>
                <a:buSzPts val="1100"/>
                <a:buFont typeface="Arial"/>
                <a:buNone/>
              </a:pPr>
              <a:r>
                <a:rPr lang="ja-JP" altLang="en-US" sz="1100" i="0" u="none" strike="noStrike" cap="none" dirty="0">
                  <a:solidFill>
                    <a:srgbClr val="FF0000"/>
                  </a:solidFill>
                  <a:latin typeface="HG丸ｺﾞｼｯｸM-PRO" panose="020F0600000000000000" pitchFamily="50" charset="-128"/>
                  <a:ea typeface="HG丸ｺﾞｼｯｸM-PRO" panose="020F0600000000000000" pitchFamily="50" charset="-128"/>
                  <a:sym typeface="Arial"/>
                </a:rPr>
                <a:t>正常に動作しない可能性がございます</a:t>
              </a:r>
              <a:r>
                <a:rPr lang="ja-JP" altLang="en-US" sz="1100" b="0" i="0" dirty="0">
                  <a:solidFill>
                    <a:srgbClr val="FF0000"/>
                  </a:solidFill>
                  <a:effectLst/>
                  <a:latin typeface="HG丸ｺﾞｼｯｸM-PRO" panose="020F0600000000000000" pitchFamily="50" charset="-128"/>
                  <a:ea typeface="HG丸ｺﾞｼｯｸM-PRO" panose="020F0600000000000000" pitchFamily="50" charset="-128"/>
                </a:rPr>
                <a:t>。</a:t>
              </a:r>
              <a:endParaRPr kumimoji="1" lang="ja-JP" altLang="en-US" sz="1100" dirty="0">
                <a:solidFill>
                  <a:srgbClr val="FF0000"/>
                </a:solidFill>
                <a:latin typeface="HG丸ｺﾞｼｯｸM-PRO" panose="020F0600000000000000" pitchFamily="50" charset="-128"/>
                <a:ea typeface="HG丸ｺﾞｼｯｸM-PRO" panose="020F0600000000000000" pitchFamily="50" charset="-128"/>
              </a:endParaRPr>
            </a:p>
          </p:txBody>
        </p:sp>
        <p:grpSp>
          <p:nvGrpSpPr>
            <p:cNvPr id="6" name="グループ化 5">
              <a:extLst>
                <a:ext uri="{FF2B5EF4-FFF2-40B4-BE49-F238E27FC236}">
                  <a16:creationId xmlns:a16="http://schemas.microsoft.com/office/drawing/2014/main" id="{6667E706-ACDD-2D64-FF1B-279CE74CE4F5}"/>
                </a:ext>
              </a:extLst>
            </p:cNvPr>
            <p:cNvGrpSpPr/>
            <p:nvPr/>
          </p:nvGrpSpPr>
          <p:grpSpPr>
            <a:xfrm>
              <a:off x="404308" y="4326247"/>
              <a:ext cx="699405" cy="203106"/>
              <a:chOff x="347158" y="4326247"/>
              <a:chExt cx="699405" cy="203106"/>
            </a:xfrm>
          </p:grpSpPr>
          <p:sp>
            <p:nvSpPr>
              <p:cNvPr id="7" name="正方形/長方形 6">
                <a:extLst>
                  <a:ext uri="{FF2B5EF4-FFF2-40B4-BE49-F238E27FC236}">
                    <a16:creationId xmlns:a16="http://schemas.microsoft.com/office/drawing/2014/main" id="{9D4CD219-4781-4A58-C138-EBEB3A467644}"/>
                  </a:ext>
                </a:extLst>
              </p:cNvPr>
              <p:cNvSpPr/>
              <p:nvPr/>
            </p:nvSpPr>
            <p:spPr>
              <a:xfrm>
                <a:off x="347158" y="4326247"/>
                <a:ext cx="699405" cy="203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1200" b="1" dirty="0">
                    <a:solidFill>
                      <a:srgbClr val="FF0000"/>
                    </a:solidFill>
                  </a:rPr>
                  <a:t>　注意</a:t>
                </a:r>
              </a:p>
            </p:txBody>
          </p:sp>
          <p:pic>
            <p:nvPicPr>
              <p:cNvPr id="8" name="グラフィックス 7" descr="警告 単色塗りつぶし">
                <a:extLst>
                  <a:ext uri="{FF2B5EF4-FFF2-40B4-BE49-F238E27FC236}">
                    <a16:creationId xmlns:a16="http://schemas.microsoft.com/office/drawing/2014/main" id="{AA12A514-C88D-5496-668A-7D4C82160B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411907" y="4355559"/>
                <a:ext cx="147132" cy="147132"/>
              </a:xfrm>
              <a:prstGeom prst="rect">
                <a:avLst/>
              </a:prstGeom>
            </p:spPr>
          </p:pic>
        </p:grpSp>
      </p:grpSp>
      <p:cxnSp>
        <p:nvCxnSpPr>
          <p:cNvPr id="19" name="直線コネクタ 18">
            <a:extLst>
              <a:ext uri="{FF2B5EF4-FFF2-40B4-BE49-F238E27FC236}">
                <a16:creationId xmlns:a16="http://schemas.microsoft.com/office/drawing/2014/main" id="{385D485B-8614-CEF6-8C64-EE6F6B157003}"/>
              </a:ext>
            </a:extLst>
          </p:cNvPr>
          <p:cNvCxnSpPr>
            <a:cxnSpLocks/>
          </p:cNvCxnSpPr>
          <p:nvPr/>
        </p:nvCxnSpPr>
        <p:spPr>
          <a:xfrm>
            <a:off x="369000" y="4343770"/>
            <a:ext cx="6120000" cy="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スライド番号プレースホルダー 1">
            <a:extLst>
              <a:ext uri="{FF2B5EF4-FFF2-40B4-BE49-F238E27FC236}">
                <a16:creationId xmlns:a16="http://schemas.microsoft.com/office/drawing/2014/main" id="{5985905C-74B6-DCA6-2BDF-47000A09823A}"/>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7</a:t>
            </a:fld>
            <a:endParaRPr lang="ja-JP" altLang="en-US" dirty="0"/>
          </a:p>
        </p:txBody>
      </p:sp>
      <p:grpSp>
        <p:nvGrpSpPr>
          <p:cNvPr id="20" name="グループ化 19">
            <a:extLst>
              <a:ext uri="{FF2B5EF4-FFF2-40B4-BE49-F238E27FC236}">
                <a16:creationId xmlns:a16="http://schemas.microsoft.com/office/drawing/2014/main" id="{6BB66A4F-52C6-8DEB-003D-8F2C43937CED}"/>
              </a:ext>
            </a:extLst>
          </p:cNvPr>
          <p:cNvGrpSpPr/>
          <p:nvPr/>
        </p:nvGrpSpPr>
        <p:grpSpPr>
          <a:xfrm>
            <a:off x="279000" y="6096710"/>
            <a:ext cx="6300000" cy="360000"/>
            <a:chOff x="407502" y="1728889"/>
            <a:chExt cx="6042992" cy="356680"/>
          </a:xfrm>
        </p:grpSpPr>
        <p:sp>
          <p:nvSpPr>
            <p:cNvPr id="22" name="正方形/長方形 21">
              <a:extLst>
                <a:ext uri="{FF2B5EF4-FFF2-40B4-BE49-F238E27FC236}">
                  <a16:creationId xmlns:a16="http://schemas.microsoft.com/office/drawing/2014/main" id="{7DD01A41-5025-361B-99DA-E5FE2AEE16B5}"/>
                </a:ext>
              </a:extLst>
            </p:cNvPr>
            <p:cNvSpPr/>
            <p:nvPr/>
          </p:nvSpPr>
          <p:spPr>
            <a:xfrm>
              <a:off x="407502" y="1728889"/>
              <a:ext cx="6042992" cy="3566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HG丸ｺﾞｼｯｸM-PRO" panose="020F0600000000000000" pitchFamily="50" charset="-128"/>
                  <a:ea typeface="HG丸ｺﾞｼｯｸM-PRO" panose="020F0600000000000000" pitchFamily="50" charset="-128"/>
                </a:rPr>
                <a:t>　アプリ</a:t>
              </a:r>
            </a:p>
          </p:txBody>
        </p:sp>
        <p:sp>
          <p:nvSpPr>
            <p:cNvPr id="24" name="Google Shape;113;p23">
              <a:extLst>
                <a:ext uri="{FF2B5EF4-FFF2-40B4-BE49-F238E27FC236}">
                  <a16:creationId xmlns:a16="http://schemas.microsoft.com/office/drawing/2014/main" id="{C5629BEB-8297-D85B-707B-1BB5AF01F1CA}"/>
                </a:ext>
              </a:extLst>
            </p:cNvPr>
            <p:cNvSpPr/>
            <p:nvPr/>
          </p:nvSpPr>
          <p:spPr>
            <a:xfrm rot="16200000">
              <a:off x="446244" y="1894466"/>
              <a:ext cx="165580" cy="45719"/>
            </a:xfrm>
            <a:custGeom>
              <a:avLst/>
              <a:gdLst/>
              <a:ahLst/>
              <a:cxnLst/>
              <a:rect l="l" t="t" r="r" b="b"/>
              <a:pathLst>
                <a:path w="6858000" h="786765" extrusionOk="0">
                  <a:moveTo>
                    <a:pt x="6858000" y="0"/>
                  </a:moveTo>
                  <a:lnTo>
                    <a:pt x="0" y="0"/>
                  </a:lnTo>
                  <a:lnTo>
                    <a:pt x="0" y="786383"/>
                  </a:lnTo>
                  <a:lnTo>
                    <a:pt x="6858000" y="786383"/>
                  </a:lnTo>
                  <a:lnTo>
                    <a:pt x="6858000" y="0"/>
                  </a:lnTo>
                  <a:close/>
                </a:path>
              </a:pathLst>
            </a:custGeom>
            <a:solidFill>
              <a:srgbClr val="58A85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F2E425"/>
                </a:solidFill>
                <a:latin typeface="Calibri"/>
                <a:ea typeface="Calibri"/>
                <a:cs typeface="Calibri"/>
                <a:sym typeface="Calibri"/>
              </a:endParaRPr>
            </a:p>
          </p:txBody>
        </p:sp>
      </p:grpSp>
      <p:grpSp>
        <p:nvGrpSpPr>
          <p:cNvPr id="14" name="グループ化 13">
            <a:extLst>
              <a:ext uri="{FF2B5EF4-FFF2-40B4-BE49-F238E27FC236}">
                <a16:creationId xmlns:a16="http://schemas.microsoft.com/office/drawing/2014/main" id="{C3FECCA8-27A5-FCAC-26D5-B69C40B2152A}"/>
              </a:ext>
            </a:extLst>
          </p:cNvPr>
          <p:cNvGrpSpPr/>
          <p:nvPr/>
        </p:nvGrpSpPr>
        <p:grpSpPr>
          <a:xfrm>
            <a:off x="279000" y="2408122"/>
            <a:ext cx="6300000" cy="360000"/>
            <a:chOff x="407502" y="1728889"/>
            <a:chExt cx="6042992" cy="356680"/>
          </a:xfrm>
        </p:grpSpPr>
        <p:sp>
          <p:nvSpPr>
            <p:cNvPr id="16" name="正方形/長方形 15">
              <a:extLst>
                <a:ext uri="{FF2B5EF4-FFF2-40B4-BE49-F238E27FC236}">
                  <a16:creationId xmlns:a16="http://schemas.microsoft.com/office/drawing/2014/main" id="{6E86BC11-E83F-14D7-C8F2-BC92A499A82D}"/>
                </a:ext>
              </a:extLst>
            </p:cNvPr>
            <p:cNvSpPr/>
            <p:nvPr/>
          </p:nvSpPr>
          <p:spPr>
            <a:xfrm>
              <a:off x="407502" y="1728889"/>
              <a:ext cx="6042992" cy="3566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HG丸ｺﾞｼｯｸM-PRO" panose="020F0600000000000000" pitchFamily="50" charset="-128"/>
                  <a:ea typeface="HG丸ｺﾞｼｯｸM-PRO" panose="020F0600000000000000" pitchFamily="50" charset="-128"/>
                </a:rPr>
                <a:t>　</a:t>
              </a:r>
              <a:r>
                <a:rPr kumimoji="1" lang="en-US" altLang="ja-JP" b="1" dirty="0">
                  <a:solidFill>
                    <a:schemeClr val="tx1"/>
                  </a:solidFill>
                  <a:latin typeface="HG丸ｺﾞｼｯｸM-PRO" panose="020F0600000000000000" pitchFamily="50" charset="-128"/>
                  <a:ea typeface="HG丸ｺﾞｼｯｸM-PRO" panose="020F0600000000000000" pitchFamily="50" charset="-128"/>
                </a:rPr>
                <a:t>PC</a:t>
              </a:r>
              <a:r>
                <a:rPr kumimoji="1" lang="ja-JP" altLang="en-US" b="1" dirty="0">
                  <a:solidFill>
                    <a:schemeClr val="tx1"/>
                  </a:solidFill>
                  <a:latin typeface="HG丸ｺﾞｼｯｸM-PRO" panose="020F0600000000000000" pitchFamily="50" charset="-128"/>
                  <a:ea typeface="HG丸ｺﾞｼｯｸM-PRO" panose="020F0600000000000000" pitchFamily="50" charset="-128"/>
                </a:rPr>
                <a:t>環境</a:t>
              </a:r>
            </a:p>
          </p:txBody>
        </p:sp>
        <p:sp>
          <p:nvSpPr>
            <p:cNvPr id="17" name="Google Shape;113;p23">
              <a:extLst>
                <a:ext uri="{FF2B5EF4-FFF2-40B4-BE49-F238E27FC236}">
                  <a16:creationId xmlns:a16="http://schemas.microsoft.com/office/drawing/2014/main" id="{34D72A7C-F655-8CAF-B14D-1BEC2D152805}"/>
                </a:ext>
              </a:extLst>
            </p:cNvPr>
            <p:cNvSpPr/>
            <p:nvPr/>
          </p:nvSpPr>
          <p:spPr>
            <a:xfrm rot="16200000">
              <a:off x="446244" y="1894466"/>
              <a:ext cx="165580" cy="45719"/>
            </a:xfrm>
            <a:custGeom>
              <a:avLst/>
              <a:gdLst/>
              <a:ahLst/>
              <a:cxnLst/>
              <a:rect l="l" t="t" r="r" b="b"/>
              <a:pathLst>
                <a:path w="6858000" h="786765" extrusionOk="0">
                  <a:moveTo>
                    <a:pt x="6858000" y="0"/>
                  </a:moveTo>
                  <a:lnTo>
                    <a:pt x="0" y="0"/>
                  </a:lnTo>
                  <a:lnTo>
                    <a:pt x="0" y="786383"/>
                  </a:lnTo>
                  <a:lnTo>
                    <a:pt x="6858000" y="786383"/>
                  </a:lnTo>
                  <a:lnTo>
                    <a:pt x="6858000" y="0"/>
                  </a:lnTo>
                  <a:close/>
                </a:path>
              </a:pathLst>
            </a:custGeom>
            <a:solidFill>
              <a:srgbClr val="58A85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F2E425"/>
                </a:solidFill>
                <a:latin typeface="Calibri"/>
                <a:ea typeface="Calibri"/>
                <a:cs typeface="Calibri"/>
                <a:sym typeface="Calibri"/>
              </a:endParaRPr>
            </a:p>
          </p:txBody>
        </p:sp>
      </p:grpSp>
      <p:sp>
        <p:nvSpPr>
          <p:cNvPr id="25" name="四角形: 角を丸くする 24">
            <a:extLst>
              <a:ext uri="{FF2B5EF4-FFF2-40B4-BE49-F238E27FC236}">
                <a16:creationId xmlns:a16="http://schemas.microsoft.com/office/drawing/2014/main" id="{92E98725-99CE-2725-3CA6-8BC1966B0306}"/>
              </a:ext>
            </a:extLst>
          </p:cNvPr>
          <p:cNvSpPr/>
          <p:nvPr/>
        </p:nvSpPr>
        <p:spPr>
          <a:xfrm>
            <a:off x="320808" y="2994163"/>
            <a:ext cx="2988000" cy="1044000"/>
          </a:xfrm>
          <a:prstGeom prst="roundRect">
            <a:avLst>
              <a:gd name="adj" fmla="val 6943"/>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1200"/>
              </a:spcBef>
            </a:pPr>
            <a:r>
              <a:rPr kumimoji="1" lang="en-US" altLang="ja-JP" sz="1100" b="1" dirty="0">
                <a:solidFill>
                  <a:srgbClr val="58A854"/>
                </a:solidFill>
                <a:latin typeface="HG丸ｺﾞｼｯｸM-PRO" panose="020F0600000000000000" pitchFamily="50" charset="-128"/>
                <a:ea typeface="HG丸ｺﾞｼｯｸM-PRO" panose="020F0600000000000000" pitchFamily="50" charset="-128"/>
              </a:rPr>
              <a:t>Windows</a:t>
            </a:r>
          </a:p>
          <a:p>
            <a:endParaRPr kumimoji="1" lang="en-US" altLang="ja-JP" sz="1100" dirty="0">
              <a:solidFill>
                <a:schemeClr val="tx1"/>
              </a:solidFill>
              <a:latin typeface="HG丸ｺﾞｼｯｸM-PRO" panose="020F0600000000000000" pitchFamily="50" charset="-128"/>
              <a:ea typeface="HG丸ｺﾞｼｯｸM-PRO" panose="020F0600000000000000" pitchFamily="50" charset="-128"/>
            </a:endParaRPr>
          </a:p>
          <a:p>
            <a:r>
              <a:rPr kumimoji="1" lang="en-US" altLang="ja-JP" sz="1100" dirty="0">
                <a:solidFill>
                  <a:schemeClr val="tx1"/>
                </a:solidFill>
                <a:latin typeface="HG丸ｺﾞｼｯｸM-PRO" panose="020F0600000000000000" pitchFamily="50" charset="-128"/>
                <a:ea typeface="HG丸ｺﾞｼｯｸM-PRO" panose="020F0600000000000000" pitchFamily="50" charset="-128"/>
              </a:rPr>
              <a:t>OS</a:t>
            </a:r>
            <a:r>
              <a:rPr kumimoji="1" lang="ja-JP" altLang="en-US" sz="1100" dirty="0">
                <a:solidFill>
                  <a:schemeClr val="tx1"/>
                </a:solidFill>
                <a:latin typeface="HG丸ｺﾞｼｯｸM-PRO" panose="020F0600000000000000" pitchFamily="50" charset="-128"/>
                <a:ea typeface="HG丸ｺﾞｼｯｸM-PRO" panose="020F0600000000000000" pitchFamily="50" charset="-128"/>
              </a:rPr>
              <a:t>：最新版</a:t>
            </a:r>
            <a:r>
              <a:rPr kumimoji="1" lang="ja-JP" altLang="en-US" sz="1050" dirty="0">
                <a:solidFill>
                  <a:schemeClr val="tx1"/>
                </a:solidFill>
                <a:latin typeface="HG丸ｺﾞｼｯｸM-PRO" panose="020F0600000000000000" pitchFamily="50" charset="-128"/>
                <a:ea typeface="HG丸ｺﾞｼｯｸM-PRO" panose="020F0600000000000000" pitchFamily="50" charset="-128"/>
              </a:rPr>
              <a:t>（</a:t>
            </a:r>
            <a:r>
              <a:rPr kumimoji="1" lang="en-US" altLang="ja-JP" sz="1050" dirty="0">
                <a:solidFill>
                  <a:schemeClr val="tx1"/>
                </a:solidFill>
                <a:latin typeface="HG丸ｺﾞｼｯｸM-PRO" panose="020F0600000000000000" pitchFamily="50" charset="-128"/>
                <a:ea typeface="HG丸ｺﾞｼｯｸM-PRO" panose="020F0600000000000000" pitchFamily="50" charset="-128"/>
              </a:rPr>
              <a:t>Microsoft</a:t>
            </a:r>
            <a:r>
              <a:rPr kumimoji="1" lang="ja-JP" altLang="en-US" sz="1050" dirty="0">
                <a:solidFill>
                  <a:schemeClr val="tx1"/>
                </a:solidFill>
                <a:latin typeface="HG丸ｺﾞｼｯｸM-PRO" panose="020F0600000000000000" pitchFamily="50" charset="-128"/>
                <a:ea typeface="HG丸ｺﾞｼｯｸM-PRO" panose="020F0600000000000000" pitchFamily="50" charset="-128"/>
              </a:rPr>
              <a:t>のサポート期間内）</a:t>
            </a:r>
          </a:p>
          <a:p>
            <a:r>
              <a:rPr kumimoji="1" lang="en-US" altLang="ja-JP" sz="1100" dirty="0">
                <a:solidFill>
                  <a:schemeClr val="tx1"/>
                </a:solidFill>
                <a:latin typeface="HG丸ｺﾞｼｯｸM-PRO" panose="020F0600000000000000" pitchFamily="50" charset="-128"/>
                <a:ea typeface="HG丸ｺﾞｼｯｸM-PRO" panose="020F0600000000000000" pitchFamily="50" charset="-128"/>
              </a:rPr>
              <a:t>Web</a:t>
            </a:r>
            <a:r>
              <a:rPr kumimoji="1" lang="ja-JP" altLang="en-US" sz="1100" dirty="0">
                <a:solidFill>
                  <a:schemeClr val="tx1"/>
                </a:solidFill>
                <a:latin typeface="HG丸ｺﾞｼｯｸM-PRO" panose="020F0600000000000000" pitchFamily="50" charset="-128"/>
                <a:ea typeface="HG丸ｺﾞｼｯｸM-PRO" panose="020F0600000000000000" pitchFamily="50" charset="-128"/>
              </a:rPr>
              <a:t>ブラウザ：</a:t>
            </a:r>
            <a:r>
              <a:rPr kumimoji="1" lang="en-US" altLang="ja-JP" sz="1100" dirty="0">
                <a:solidFill>
                  <a:schemeClr val="tx1"/>
                </a:solidFill>
                <a:latin typeface="HG丸ｺﾞｼｯｸM-PRO" panose="020F0600000000000000" pitchFamily="50" charset="-128"/>
                <a:ea typeface="HG丸ｺﾞｼｯｸM-PRO" panose="020F0600000000000000" pitchFamily="50" charset="-128"/>
              </a:rPr>
              <a:t>Google Chrome </a:t>
            </a:r>
            <a:r>
              <a:rPr kumimoji="1" lang="ja-JP" altLang="en-US" sz="1100" dirty="0">
                <a:solidFill>
                  <a:schemeClr val="tx1"/>
                </a:solidFill>
                <a:latin typeface="HG丸ｺﾞｼｯｸM-PRO" panose="020F0600000000000000" pitchFamily="50" charset="-128"/>
                <a:ea typeface="HG丸ｺﾞｼｯｸM-PRO" panose="020F0600000000000000" pitchFamily="50" charset="-128"/>
              </a:rPr>
              <a:t>最新版</a:t>
            </a:r>
            <a:endParaRPr kumimoji="1" lang="en-US" altLang="ja-JP" sz="1100" dirty="0">
              <a:solidFill>
                <a:schemeClr val="tx1"/>
              </a:solidFill>
              <a:latin typeface="HG丸ｺﾞｼｯｸM-PRO" panose="020F0600000000000000" pitchFamily="50" charset="-128"/>
              <a:ea typeface="HG丸ｺﾞｼｯｸM-PRO" panose="020F0600000000000000" pitchFamily="50" charset="-128"/>
            </a:endParaRPr>
          </a:p>
        </p:txBody>
      </p:sp>
      <p:sp>
        <p:nvSpPr>
          <p:cNvPr id="28" name="四角形: 角を丸くする 27">
            <a:extLst>
              <a:ext uri="{FF2B5EF4-FFF2-40B4-BE49-F238E27FC236}">
                <a16:creationId xmlns:a16="http://schemas.microsoft.com/office/drawing/2014/main" id="{D279A483-DDB4-81AE-9632-1D185B2C0446}"/>
              </a:ext>
            </a:extLst>
          </p:cNvPr>
          <p:cNvSpPr/>
          <p:nvPr/>
        </p:nvSpPr>
        <p:spPr>
          <a:xfrm>
            <a:off x="3549192" y="2994163"/>
            <a:ext cx="2988000" cy="1044000"/>
          </a:xfrm>
          <a:prstGeom prst="roundRect">
            <a:avLst>
              <a:gd name="adj" fmla="val 6943"/>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1200"/>
              </a:spcBef>
            </a:pPr>
            <a:r>
              <a:rPr kumimoji="1" lang="en-US" altLang="ja-JP" sz="1100" b="1" dirty="0">
                <a:solidFill>
                  <a:srgbClr val="58A854"/>
                </a:solidFill>
              </a:rPr>
              <a:t>Mac</a:t>
            </a:r>
            <a:endParaRPr kumimoji="1" lang="en-US" altLang="ja-JP" sz="1100" b="1" dirty="0">
              <a:solidFill>
                <a:srgbClr val="58A854"/>
              </a:solidFill>
              <a:latin typeface="HG丸ｺﾞｼｯｸM-PRO" panose="020F0600000000000000" pitchFamily="50" charset="-128"/>
              <a:ea typeface="HG丸ｺﾞｼｯｸM-PRO" panose="020F0600000000000000" pitchFamily="50" charset="-128"/>
            </a:endParaRPr>
          </a:p>
          <a:p>
            <a:endParaRPr kumimoji="1" lang="en-US" altLang="ja-JP" sz="1100" dirty="0">
              <a:solidFill>
                <a:schemeClr val="tx1"/>
              </a:solidFill>
              <a:latin typeface="HG丸ｺﾞｼｯｸM-PRO" panose="020F0600000000000000" pitchFamily="50" charset="-128"/>
              <a:ea typeface="HG丸ｺﾞｼｯｸM-PRO" panose="020F0600000000000000" pitchFamily="50" charset="-128"/>
            </a:endParaRPr>
          </a:p>
          <a:p>
            <a:r>
              <a:rPr kumimoji="1" lang="en-US" altLang="ja-JP" sz="1100" dirty="0">
                <a:solidFill>
                  <a:schemeClr val="tx1"/>
                </a:solidFill>
              </a:rPr>
              <a:t>OS</a:t>
            </a:r>
            <a:r>
              <a:rPr kumimoji="1" lang="ja-JP" altLang="en-US" sz="1100" dirty="0">
                <a:solidFill>
                  <a:schemeClr val="tx1"/>
                </a:solidFill>
              </a:rPr>
              <a:t>：最新版</a:t>
            </a:r>
            <a:r>
              <a:rPr kumimoji="1" lang="ja-JP" altLang="en-US" sz="1050" dirty="0">
                <a:solidFill>
                  <a:schemeClr val="tx1"/>
                </a:solidFill>
              </a:rPr>
              <a:t>（</a:t>
            </a:r>
            <a:r>
              <a:rPr kumimoji="1" lang="en-US" altLang="ja-JP" sz="1050" dirty="0">
                <a:solidFill>
                  <a:schemeClr val="tx1"/>
                </a:solidFill>
              </a:rPr>
              <a:t>Apple</a:t>
            </a:r>
            <a:r>
              <a:rPr kumimoji="1" lang="ja-JP" altLang="en-US" sz="1050" dirty="0">
                <a:solidFill>
                  <a:schemeClr val="tx1"/>
                </a:solidFill>
              </a:rPr>
              <a:t>のサポート期間内）</a:t>
            </a:r>
          </a:p>
          <a:p>
            <a:r>
              <a:rPr kumimoji="1" lang="en-US" altLang="ja-JP" sz="1100" dirty="0">
                <a:solidFill>
                  <a:schemeClr val="tx1"/>
                </a:solidFill>
              </a:rPr>
              <a:t>※</a:t>
            </a:r>
            <a:r>
              <a:rPr kumimoji="1" lang="ja-JP" altLang="en-US" sz="1100" dirty="0">
                <a:solidFill>
                  <a:schemeClr val="tx1"/>
                </a:solidFill>
              </a:rPr>
              <a:t>最新の</a:t>
            </a:r>
            <a:r>
              <a:rPr kumimoji="1" lang="en-US" altLang="ja-JP" sz="1100" dirty="0">
                <a:solidFill>
                  <a:schemeClr val="tx1"/>
                </a:solidFill>
              </a:rPr>
              <a:t>Service Pack</a:t>
            </a:r>
            <a:r>
              <a:rPr kumimoji="1" lang="ja-JP" altLang="en-US" sz="1100" dirty="0">
                <a:solidFill>
                  <a:schemeClr val="tx1"/>
                </a:solidFill>
              </a:rPr>
              <a:t>が適用</a:t>
            </a:r>
          </a:p>
          <a:p>
            <a:r>
              <a:rPr kumimoji="1" lang="en-US" altLang="ja-JP" sz="1100" dirty="0">
                <a:solidFill>
                  <a:schemeClr val="tx1"/>
                </a:solidFill>
              </a:rPr>
              <a:t>Web</a:t>
            </a:r>
            <a:r>
              <a:rPr kumimoji="1" lang="ja-JP" altLang="en-US" sz="1100" dirty="0">
                <a:solidFill>
                  <a:schemeClr val="tx1"/>
                </a:solidFill>
              </a:rPr>
              <a:t>ブラウザ：</a:t>
            </a:r>
            <a:r>
              <a:rPr kumimoji="1" lang="en-US" altLang="ja-JP" sz="1100" dirty="0">
                <a:solidFill>
                  <a:schemeClr val="tx1"/>
                </a:solidFill>
              </a:rPr>
              <a:t>Google Chrome </a:t>
            </a:r>
            <a:r>
              <a:rPr kumimoji="1" lang="ja-JP" altLang="en-US" sz="1100" dirty="0">
                <a:solidFill>
                  <a:schemeClr val="tx1"/>
                </a:solidFill>
              </a:rPr>
              <a:t>最新版</a:t>
            </a:r>
          </a:p>
        </p:txBody>
      </p:sp>
      <p:sp>
        <p:nvSpPr>
          <p:cNvPr id="34" name="四角形: 角を丸くする 33">
            <a:extLst>
              <a:ext uri="{FF2B5EF4-FFF2-40B4-BE49-F238E27FC236}">
                <a16:creationId xmlns:a16="http://schemas.microsoft.com/office/drawing/2014/main" id="{9CCD2823-065F-2FD3-5FBB-F98527253333}"/>
              </a:ext>
            </a:extLst>
          </p:cNvPr>
          <p:cNvSpPr/>
          <p:nvPr/>
        </p:nvSpPr>
        <p:spPr>
          <a:xfrm>
            <a:off x="3558717" y="6633982"/>
            <a:ext cx="2988000" cy="2401445"/>
          </a:xfrm>
          <a:prstGeom prst="roundRect">
            <a:avLst>
              <a:gd name="adj" fmla="val 216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1100" b="1" dirty="0">
                <a:solidFill>
                  <a:srgbClr val="58A854"/>
                </a:solidFill>
              </a:rPr>
              <a:t>Android</a:t>
            </a:r>
          </a:p>
          <a:p>
            <a:endParaRPr kumimoji="1" lang="en-US" altLang="ja-JP" sz="1100" dirty="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1100" dirty="0">
                <a:solidFill>
                  <a:schemeClr val="tx1"/>
                </a:solidFill>
              </a:rPr>
              <a:t>最新版の専用アプリで操作いただくよう、お願いします。</a:t>
            </a:r>
          </a:p>
          <a:p>
            <a:pPr>
              <a:spcBef>
                <a:spcPts val="600"/>
              </a:spcBef>
            </a:pPr>
            <a:r>
              <a:rPr kumimoji="1" lang="en-US" altLang="ja-JP" sz="1100" dirty="0">
                <a:solidFill>
                  <a:schemeClr val="tx1"/>
                </a:solidFill>
              </a:rPr>
              <a:t>OS(</a:t>
            </a:r>
            <a:r>
              <a:rPr kumimoji="1" lang="ja-JP" altLang="en-US" sz="1100" dirty="0">
                <a:solidFill>
                  <a:schemeClr val="tx1"/>
                </a:solidFill>
              </a:rPr>
              <a:t>日本語を表示できる環境</a:t>
            </a:r>
            <a:r>
              <a:rPr kumimoji="1" lang="en-US" altLang="ja-JP" sz="1100" dirty="0">
                <a:solidFill>
                  <a:schemeClr val="tx1"/>
                </a:solidFill>
              </a:rPr>
              <a:t>)</a:t>
            </a:r>
          </a:p>
          <a:p>
            <a:r>
              <a:rPr kumimoji="1" lang="en-US" altLang="ja-JP" sz="1100" dirty="0">
                <a:solidFill>
                  <a:schemeClr val="tx1"/>
                </a:solidFill>
              </a:rPr>
              <a:t>Android</a:t>
            </a:r>
            <a:r>
              <a:rPr kumimoji="1" lang="ja-JP" altLang="en-US" sz="1100" dirty="0">
                <a:solidFill>
                  <a:schemeClr val="tx1"/>
                </a:solidFill>
              </a:rPr>
              <a:t>：</a:t>
            </a:r>
            <a:r>
              <a:rPr kumimoji="1" lang="en-US" altLang="ja-JP" sz="1100" dirty="0">
                <a:solidFill>
                  <a:schemeClr val="tx1"/>
                </a:solidFill>
              </a:rPr>
              <a:t>8.0</a:t>
            </a:r>
            <a:r>
              <a:rPr kumimoji="1" lang="ja-JP" altLang="en-US" sz="1100" dirty="0">
                <a:solidFill>
                  <a:schemeClr val="tx1"/>
                </a:solidFill>
              </a:rPr>
              <a:t>以上</a:t>
            </a:r>
          </a:p>
          <a:p>
            <a:pPr>
              <a:spcBef>
                <a:spcPts val="600"/>
              </a:spcBef>
            </a:pPr>
            <a:r>
              <a:rPr kumimoji="1" lang="en-US" altLang="ja-JP" sz="1100" dirty="0">
                <a:solidFill>
                  <a:schemeClr val="tx1"/>
                </a:solidFill>
              </a:rPr>
              <a:t>Chrome</a:t>
            </a:r>
            <a:r>
              <a:rPr kumimoji="1" lang="ja-JP" altLang="en-US" sz="1100" dirty="0">
                <a:solidFill>
                  <a:schemeClr val="tx1"/>
                </a:solidFill>
              </a:rPr>
              <a:t>アプリや他ブラウザアプリは推奨環境外となりますので</a:t>
            </a:r>
          </a:p>
          <a:p>
            <a:r>
              <a:rPr kumimoji="1" lang="ja-JP" altLang="en-US" sz="1100" dirty="0">
                <a:solidFill>
                  <a:schemeClr val="tx1"/>
                </a:solidFill>
              </a:rPr>
              <a:t>正常に動作しない可能性があります。</a:t>
            </a:r>
            <a:endParaRPr kumimoji="1" lang="en-US" altLang="ja-JP" sz="1100" dirty="0">
              <a:solidFill>
                <a:schemeClr val="tx1"/>
              </a:solidFill>
            </a:endParaRPr>
          </a:p>
          <a:p>
            <a:endParaRPr kumimoji="1" lang="en-US" altLang="ja-JP" sz="1100" dirty="0">
              <a:solidFill>
                <a:schemeClr val="tx1"/>
              </a:solidFill>
            </a:endParaRPr>
          </a:p>
          <a:p>
            <a:r>
              <a:rPr kumimoji="1" lang="en-US" altLang="ja-JP" sz="1100" dirty="0">
                <a:solidFill>
                  <a:srgbClr val="FF0000"/>
                </a:solidFill>
              </a:rPr>
              <a:t>※</a:t>
            </a:r>
            <a:r>
              <a:rPr kumimoji="1" lang="ja-JP" altLang="en-US" sz="1100" dirty="0">
                <a:solidFill>
                  <a:srgbClr val="FF0000"/>
                </a:solidFill>
              </a:rPr>
              <a:t>機種により固有の仕様があるため、</a:t>
            </a:r>
            <a:endParaRPr kumimoji="1" lang="en-US" altLang="ja-JP" sz="1100" dirty="0">
              <a:solidFill>
                <a:srgbClr val="FF0000"/>
              </a:solidFill>
            </a:endParaRPr>
          </a:p>
          <a:p>
            <a:r>
              <a:rPr kumimoji="1" lang="ja-JP" altLang="en-US" sz="1100" dirty="0">
                <a:solidFill>
                  <a:srgbClr val="FF0000"/>
                </a:solidFill>
              </a:rPr>
              <a:t>正常に動作しないことがございます。</a:t>
            </a:r>
          </a:p>
          <a:p>
            <a:pPr>
              <a:spcBef>
                <a:spcPts val="1200"/>
              </a:spcBef>
            </a:pPr>
            <a:endParaRPr kumimoji="1" lang="en-US" altLang="ja-JP" sz="1100" b="1" dirty="0">
              <a:solidFill>
                <a:srgbClr val="58A854"/>
              </a:solidFill>
              <a:latin typeface="HG丸ｺﾞｼｯｸM-PRO" panose="020F0600000000000000" pitchFamily="50" charset="-128"/>
              <a:ea typeface="HG丸ｺﾞｼｯｸM-PRO" panose="020F0600000000000000" pitchFamily="50" charset="-128"/>
            </a:endParaRPr>
          </a:p>
        </p:txBody>
      </p:sp>
      <p:sp>
        <p:nvSpPr>
          <p:cNvPr id="37" name="正方形/長方形 36">
            <a:extLst>
              <a:ext uri="{FF2B5EF4-FFF2-40B4-BE49-F238E27FC236}">
                <a16:creationId xmlns:a16="http://schemas.microsoft.com/office/drawing/2014/main" id="{217DAEA2-FD83-2F18-36C7-E6241AB68538}"/>
              </a:ext>
            </a:extLst>
          </p:cNvPr>
          <p:cNvSpPr/>
          <p:nvPr/>
        </p:nvSpPr>
        <p:spPr>
          <a:xfrm>
            <a:off x="394061" y="4560325"/>
            <a:ext cx="1910227" cy="84427"/>
          </a:xfrm>
          <a:prstGeom prst="rect">
            <a:avLst/>
          </a:prstGeom>
          <a:solidFill>
            <a:srgbClr val="58A85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E4297D9F-C1B2-C67E-F4D3-71D8D1A99D2F}"/>
              </a:ext>
            </a:extLst>
          </p:cNvPr>
          <p:cNvSpPr txBox="1"/>
          <p:nvPr/>
        </p:nvSpPr>
        <p:spPr>
          <a:xfrm>
            <a:off x="334604" y="4368388"/>
            <a:ext cx="6120000" cy="276999"/>
          </a:xfrm>
          <a:prstGeom prst="rect">
            <a:avLst/>
          </a:prstGeom>
          <a:noFill/>
        </p:spPr>
        <p:txBody>
          <a:bodyPr wrap="square" rtlCol="0">
            <a:spAutoFit/>
          </a:bodyPr>
          <a:lstStyle/>
          <a:p>
            <a:r>
              <a:rPr kumimoji="1" lang="ja-JP" altLang="en-US" sz="1200" b="1" dirty="0">
                <a:latin typeface="HG丸ｺﾞｼｯｸM-PRO" panose="020F0600000000000000" pitchFamily="50" charset="-128"/>
                <a:ea typeface="HG丸ｺﾞｼｯｸM-PRO" panose="020F0600000000000000" pitchFamily="50" charset="-128"/>
              </a:rPr>
              <a:t>ディスプレイ表示について</a:t>
            </a:r>
            <a:endParaRPr kumimoji="1" lang="en-US" altLang="ja-JP" sz="1200" b="1" dirty="0">
              <a:latin typeface="HG丸ｺﾞｼｯｸM-PRO" panose="020F0600000000000000" pitchFamily="50" charset="-128"/>
              <a:ea typeface="HG丸ｺﾞｼｯｸM-PRO" panose="020F0600000000000000" pitchFamily="50" charset="-128"/>
            </a:endParaRPr>
          </a:p>
        </p:txBody>
      </p:sp>
      <p:sp>
        <p:nvSpPr>
          <p:cNvPr id="38" name="テキスト ボックス 37">
            <a:extLst>
              <a:ext uri="{FF2B5EF4-FFF2-40B4-BE49-F238E27FC236}">
                <a16:creationId xmlns:a16="http://schemas.microsoft.com/office/drawing/2014/main" id="{3474E378-1E05-3B01-A0B9-5C17DFD35221}"/>
              </a:ext>
            </a:extLst>
          </p:cNvPr>
          <p:cNvSpPr txBox="1"/>
          <p:nvPr/>
        </p:nvSpPr>
        <p:spPr>
          <a:xfrm>
            <a:off x="369000" y="4667328"/>
            <a:ext cx="6120000" cy="1107996"/>
          </a:xfrm>
          <a:prstGeom prst="rect">
            <a:avLst/>
          </a:prstGeom>
          <a:noFill/>
        </p:spPr>
        <p:txBody>
          <a:bodyPr wrap="square" rtlCol="0">
            <a:spAutoFit/>
          </a:bodyPr>
          <a:lstStyle/>
          <a:p>
            <a:pPr marL="0" marR="0" lvl="0" indent="0" algn="l" rtl="0">
              <a:lnSpc>
                <a:spcPct val="100000"/>
              </a:lnSpc>
              <a:spcBef>
                <a:spcPts val="0"/>
              </a:spcBef>
              <a:spcAft>
                <a:spcPts val="0"/>
              </a:spcAft>
              <a:buClr>
                <a:srgbClr val="3F3F3F"/>
              </a:buClr>
              <a:buSzPct val="100000"/>
              <a:buFont typeface="Arial"/>
              <a:buNone/>
            </a:pPr>
            <a:r>
              <a:rPr lang="en-US" altLang="ja-JP" sz="110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PC</a:t>
            </a:r>
            <a:r>
              <a:rPr lang="ja-JP" altLang="en-US" sz="110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本体の項目サイズを拡大したり、ブラウザ上でズームサイズを変更したりすると、</a:t>
            </a:r>
            <a:endParaRPr lang="en-US" altLang="ja-JP" sz="110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endParaRPr>
          </a:p>
          <a:p>
            <a:pPr marL="0" marR="0" lvl="0" indent="0" algn="l" rtl="0">
              <a:lnSpc>
                <a:spcPct val="100000"/>
              </a:lnSpc>
              <a:spcBef>
                <a:spcPts val="0"/>
              </a:spcBef>
              <a:spcAft>
                <a:spcPts val="0"/>
              </a:spcAft>
              <a:buClr>
                <a:srgbClr val="3F3F3F"/>
              </a:buClr>
              <a:buSzPct val="100000"/>
              <a:buFont typeface="Arial"/>
              <a:buNone/>
            </a:pPr>
            <a:r>
              <a:rPr lang="ja-JP" altLang="en-US" sz="110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ジンジャーの画面が正常に表示されない可能性があります。</a:t>
            </a:r>
          </a:p>
          <a:p>
            <a:pPr marL="0" marR="0" lvl="0" indent="0" algn="l" rtl="0">
              <a:lnSpc>
                <a:spcPct val="100000"/>
              </a:lnSpc>
              <a:spcBef>
                <a:spcPts val="0"/>
              </a:spcBef>
              <a:spcAft>
                <a:spcPts val="0"/>
              </a:spcAft>
              <a:buClr>
                <a:srgbClr val="3F3F3F"/>
              </a:buClr>
              <a:buSzPct val="100000"/>
              <a:buFont typeface="Arial"/>
              <a:buNone/>
            </a:pPr>
            <a:r>
              <a:rPr lang="ja-JP" altLang="en-US" sz="110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（例：文字化けしてしまう、打刻ボタンが表示されない等）</a:t>
            </a:r>
          </a:p>
          <a:p>
            <a:pPr marL="0" marR="0" lvl="0" indent="0" algn="l" rtl="0">
              <a:lnSpc>
                <a:spcPct val="100000"/>
              </a:lnSpc>
              <a:spcBef>
                <a:spcPts val="0"/>
              </a:spcBef>
              <a:spcAft>
                <a:spcPts val="0"/>
              </a:spcAft>
              <a:buClr>
                <a:srgbClr val="3F3F3F"/>
              </a:buClr>
              <a:buSzPct val="100000"/>
              <a:buFont typeface="Arial"/>
              <a:buNone/>
            </a:pPr>
            <a:endParaRPr lang="ja-JP" altLang="en-US" sz="110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endParaRPr>
          </a:p>
          <a:p>
            <a:pPr marL="0" marR="0" lvl="0" indent="0" algn="l" rtl="0">
              <a:lnSpc>
                <a:spcPct val="100000"/>
              </a:lnSpc>
              <a:spcBef>
                <a:spcPts val="0"/>
              </a:spcBef>
              <a:spcAft>
                <a:spcPts val="0"/>
              </a:spcAft>
              <a:buClr>
                <a:srgbClr val="3F3F3F"/>
              </a:buClr>
              <a:buSzPct val="100000"/>
              <a:buFont typeface="Arial"/>
              <a:buNone/>
            </a:pPr>
            <a:r>
              <a:rPr lang="ja-JP" altLang="en-US" sz="110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ディスプレイの表示が常に「項目サイズ</a:t>
            </a:r>
            <a:r>
              <a:rPr lang="en-US" altLang="ja-JP" sz="110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100%</a:t>
            </a:r>
            <a:r>
              <a:rPr lang="ja-JP" altLang="en-US" sz="110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　解像度</a:t>
            </a:r>
            <a:r>
              <a:rPr lang="en-US" altLang="ja-JP" sz="110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1920×1080</a:t>
            </a:r>
            <a:r>
              <a:rPr lang="ja-JP" altLang="en-US" sz="110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　ズーム</a:t>
            </a:r>
            <a:r>
              <a:rPr lang="en-US" altLang="ja-JP" sz="110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100%</a:t>
            </a:r>
            <a:r>
              <a:rPr lang="ja-JP" altLang="en-US" sz="110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」と</a:t>
            </a:r>
            <a:endParaRPr lang="en-US" altLang="ja-JP" sz="110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endParaRPr>
          </a:p>
          <a:p>
            <a:pPr marL="0" marR="0" lvl="0" indent="0" algn="l" rtl="0">
              <a:lnSpc>
                <a:spcPct val="100000"/>
              </a:lnSpc>
              <a:spcBef>
                <a:spcPts val="0"/>
              </a:spcBef>
              <a:spcAft>
                <a:spcPts val="0"/>
              </a:spcAft>
              <a:buClr>
                <a:srgbClr val="3F3F3F"/>
              </a:buClr>
              <a:buSzPct val="100000"/>
              <a:buFont typeface="Arial"/>
              <a:buNone/>
            </a:pPr>
            <a:r>
              <a:rPr lang="ja-JP" altLang="en-US" sz="1100" i="0" u="none" strike="noStrike" cap="none" dirty="0">
                <a:solidFill>
                  <a:schemeClr val="tx1"/>
                </a:solidFill>
                <a:latin typeface="HG丸ｺﾞｼｯｸM-PRO" panose="020F0600000000000000" pitchFamily="50" charset="-128"/>
                <a:ea typeface="HG丸ｺﾞｼｯｸM-PRO" panose="020F0600000000000000" pitchFamily="50" charset="-128"/>
                <a:cs typeface="Arial"/>
                <a:sym typeface="Arial"/>
              </a:rPr>
              <a:t>なっているかご確認ください。</a:t>
            </a:r>
          </a:p>
        </p:txBody>
      </p:sp>
    </p:spTree>
    <p:extLst>
      <p:ext uri="{BB962C8B-B14F-4D97-AF65-F5344CB8AC3E}">
        <p14:creationId xmlns:p14="http://schemas.microsoft.com/office/powerpoint/2010/main" val="1251858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27AFC9ED-C4DA-C3D1-DA05-E1DC3F765FF7}"/>
              </a:ext>
            </a:extLst>
          </p:cNvPr>
          <p:cNvSpPr>
            <a:spLocks noGrp="1"/>
          </p:cNvSpPr>
          <p:nvPr>
            <p:ph type="title"/>
          </p:nvPr>
        </p:nvSpPr>
        <p:spPr/>
        <p:txBody>
          <a:bodyPr/>
          <a:lstStyle/>
          <a:p>
            <a:r>
              <a:rPr kumimoji="1" lang="en-US" altLang="ja-JP" dirty="0"/>
              <a:t>1-2 </a:t>
            </a:r>
            <a:r>
              <a:rPr kumimoji="1" lang="ja-JP" altLang="en-US" dirty="0"/>
              <a:t>ログインを行う ①</a:t>
            </a:r>
          </a:p>
        </p:txBody>
      </p:sp>
      <p:sp>
        <p:nvSpPr>
          <p:cNvPr id="47" name="スライド番号プレースホルダー 1">
            <a:extLst>
              <a:ext uri="{FF2B5EF4-FFF2-40B4-BE49-F238E27FC236}">
                <a16:creationId xmlns:a16="http://schemas.microsoft.com/office/drawing/2014/main" id="{BB511FDC-D1F4-DCFE-ED04-2EB49B299F50}"/>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8</a:t>
            </a:fld>
            <a:endParaRPr lang="ja-JP" altLang="en-US" dirty="0"/>
          </a:p>
        </p:txBody>
      </p:sp>
      <p:grpSp>
        <p:nvGrpSpPr>
          <p:cNvPr id="4" name="グループ化 3">
            <a:extLst>
              <a:ext uri="{FF2B5EF4-FFF2-40B4-BE49-F238E27FC236}">
                <a16:creationId xmlns:a16="http://schemas.microsoft.com/office/drawing/2014/main" id="{397721A9-BE99-0888-50AB-7BA7B8989636}"/>
              </a:ext>
            </a:extLst>
          </p:cNvPr>
          <p:cNvGrpSpPr/>
          <p:nvPr/>
        </p:nvGrpSpPr>
        <p:grpSpPr>
          <a:xfrm>
            <a:off x="369000" y="950400"/>
            <a:ext cx="6120000" cy="7800418"/>
            <a:chOff x="369000" y="1668302"/>
            <a:chExt cx="6120000" cy="7800418"/>
          </a:xfrm>
        </p:grpSpPr>
        <p:sp>
          <p:nvSpPr>
            <p:cNvPr id="35" name="四角形: 角を丸くする 34">
              <a:extLst>
                <a:ext uri="{FF2B5EF4-FFF2-40B4-BE49-F238E27FC236}">
                  <a16:creationId xmlns:a16="http://schemas.microsoft.com/office/drawing/2014/main" id="{2E2E3703-8E86-CA34-6B78-76BA8B570751}"/>
                </a:ext>
              </a:extLst>
            </p:cNvPr>
            <p:cNvSpPr/>
            <p:nvPr/>
          </p:nvSpPr>
          <p:spPr>
            <a:xfrm>
              <a:off x="369000" y="1668302"/>
              <a:ext cx="6120000" cy="3813790"/>
            </a:xfrm>
            <a:prstGeom prst="roundRect">
              <a:avLst>
                <a:gd name="adj" fmla="val 16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a:extLst>
                <a:ext uri="{FF2B5EF4-FFF2-40B4-BE49-F238E27FC236}">
                  <a16:creationId xmlns:a16="http://schemas.microsoft.com/office/drawing/2014/main" id="{492E19B3-DE3B-9A3A-339F-6E4BBFD6E0C7}"/>
                </a:ext>
              </a:extLst>
            </p:cNvPr>
            <p:cNvSpPr txBox="1"/>
            <p:nvPr/>
          </p:nvSpPr>
          <p:spPr>
            <a:xfrm>
              <a:off x="369000" y="1799328"/>
              <a:ext cx="6120000" cy="600164"/>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事前に届いているメールを確認し、パスワード設定用の</a:t>
              </a:r>
              <a:r>
                <a:rPr kumimoji="1" lang="en-US" altLang="ja-JP" sz="1100" dirty="0">
                  <a:latin typeface="HG丸ｺﾞｼｯｸM-PRO" panose="020F0600000000000000" pitchFamily="50" charset="-128"/>
                  <a:ea typeface="HG丸ｺﾞｼｯｸM-PRO" panose="020F0600000000000000" pitchFamily="50" charset="-128"/>
                </a:rPr>
                <a:t>URL</a:t>
              </a:r>
              <a:r>
                <a:rPr kumimoji="1" lang="ja-JP" altLang="en-US" sz="1100" dirty="0">
                  <a:latin typeface="HG丸ｺﾞｼｯｸM-PRO" panose="020F0600000000000000" pitchFamily="50" charset="-128"/>
                  <a:ea typeface="HG丸ｺﾞｼｯｸM-PRO" panose="020F0600000000000000" pitchFamily="50" charset="-128"/>
                </a:rPr>
                <a:t>をクリック</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タップ</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します。</a:t>
              </a:r>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31" name="テキスト ボックス 30">
              <a:extLst>
                <a:ext uri="{FF2B5EF4-FFF2-40B4-BE49-F238E27FC236}">
                  <a16:creationId xmlns:a16="http://schemas.microsoft.com/office/drawing/2014/main" id="{D0EB7B08-3B90-3496-2B8F-531E8A19BC89}"/>
                </a:ext>
              </a:extLst>
            </p:cNvPr>
            <p:cNvSpPr txBox="1"/>
            <p:nvPr/>
          </p:nvSpPr>
          <p:spPr>
            <a:xfrm>
              <a:off x="465250" y="1750610"/>
              <a:ext cx="717374" cy="400110"/>
            </a:xfrm>
            <a:prstGeom prst="rect">
              <a:avLst/>
            </a:prstGeom>
            <a:noFill/>
          </p:spPr>
          <p:txBody>
            <a:bodyPr wrap="square" rtlCol="0">
              <a:spAutoFit/>
            </a:bodyPr>
            <a:lstStyle/>
            <a:p>
              <a:r>
                <a:rPr kumimoji="1" lang="en-US" altLang="ja-JP" sz="2000" b="1" dirty="0">
                  <a:ln w="25400">
                    <a:solidFill>
                      <a:srgbClr val="58A854"/>
                    </a:solidFill>
                  </a:ln>
                  <a:solidFill>
                    <a:srgbClr val="58A854"/>
                  </a:solidFill>
                  <a:latin typeface="+mj-lt"/>
                </a:rPr>
                <a:t>1</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pic>
          <p:nvPicPr>
            <p:cNvPr id="37" name="グラフィックス 36" descr="再生 単色塗りつぶし">
              <a:extLst>
                <a:ext uri="{FF2B5EF4-FFF2-40B4-BE49-F238E27FC236}">
                  <a16:creationId xmlns:a16="http://schemas.microsoft.com/office/drawing/2014/main" id="{95137555-89A6-F07D-FCE9-03E976896C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638922" y="5328316"/>
              <a:ext cx="231775" cy="457200"/>
            </a:xfrm>
            <a:prstGeom prst="rect">
              <a:avLst/>
            </a:prstGeom>
          </p:spPr>
        </p:pic>
        <p:grpSp>
          <p:nvGrpSpPr>
            <p:cNvPr id="42" name="グループ化 41">
              <a:extLst>
                <a:ext uri="{FF2B5EF4-FFF2-40B4-BE49-F238E27FC236}">
                  <a16:creationId xmlns:a16="http://schemas.microsoft.com/office/drawing/2014/main" id="{B7320E09-760E-99AF-E131-A4B779F8620B}"/>
                </a:ext>
              </a:extLst>
            </p:cNvPr>
            <p:cNvGrpSpPr/>
            <p:nvPr/>
          </p:nvGrpSpPr>
          <p:grpSpPr>
            <a:xfrm>
              <a:off x="369000" y="5733055"/>
              <a:ext cx="6120000" cy="3550894"/>
              <a:chOff x="521400" y="1101373"/>
              <a:chExt cx="6120000" cy="6969472"/>
            </a:xfrm>
          </p:grpSpPr>
          <p:sp>
            <p:nvSpPr>
              <p:cNvPr id="38" name="四角形: 角を丸くする 37">
                <a:extLst>
                  <a:ext uri="{FF2B5EF4-FFF2-40B4-BE49-F238E27FC236}">
                    <a16:creationId xmlns:a16="http://schemas.microsoft.com/office/drawing/2014/main" id="{2BB0EDC9-80DE-6FE0-A40F-3E68CB96C8C9}"/>
                  </a:ext>
                </a:extLst>
              </p:cNvPr>
              <p:cNvSpPr/>
              <p:nvPr/>
            </p:nvSpPr>
            <p:spPr>
              <a:xfrm>
                <a:off x="521400" y="1101373"/>
                <a:ext cx="6120000" cy="6969472"/>
              </a:xfrm>
              <a:prstGeom prst="roundRect">
                <a:avLst>
                  <a:gd name="adj" fmla="val 131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テキスト ボックス 38">
                <a:extLst>
                  <a:ext uri="{FF2B5EF4-FFF2-40B4-BE49-F238E27FC236}">
                    <a16:creationId xmlns:a16="http://schemas.microsoft.com/office/drawing/2014/main" id="{B630BFB6-9902-7B87-E985-74F9D008753A}"/>
                  </a:ext>
                </a:extLst>
              </p:cNvPr>
              <p:cNvSpPr txBox="1"/>
              <p:nvPr/>
            </p:nvSpPr>
            <p:spPr>
              <a:xfrm>
                <a:off x="521400" y="1232399"/>
                <a:ext cx="6120000" cy="1993480"/>
              </a:xfrm>
              <a:prstGeom prst="rect">
                <a:avLst/>
              </a:prstGeom>
              <a:noFill/>
            </p:spPr>
            <p:txBody>
              <a:bodyPr wrap="square" rtlCol="0">
                <a:spAutoFit/>
              </a:bodyPr>
              <a:lstStyle/>
              <a:p>
                <a:pPr marL="540000"/>
                <a:r>
                  <a:rPr kumimoji="1" lang="ja-JP" altLang="en-US" sz="1100" dirty="0">
                    <a:latin typeface="HG丸ｺﾞｼｯｸM-PRO" panose="020F0600000000000000" pitchFamily="50" charset="-128"/>
                    <a:ea typeface="HG丸ｺﾞｼｯｸM-PRO" panose="020F0600000000000000" pitchFamily="50" charset="-128"/>
                  </a:rPr>
                  <a:t>ご自身で指定したパスワードを入力し、</a:t>
                </a:r>
                <a:endParaRPr kumimoji="1" lang="en-US" altLang="ja-JP" sz="1100" dirty="0">
                  <a:latin typeface="HG丸ｺﾞｼｯｸM-PRO" panose="020F0600000000000000" pitchFamily="50" charset="-128"/>
                  <a:ea typeface="HG丸ｺﾞｼｯｸM-PRO" panose="020F0600000000000000" pitchFamily="50" charset="-128"/>
                </a:endParaRPr>
              </a:p>
              <a:p>
                <a:pPr marL="540000"/>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送信</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をクリック</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タップ</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してパスワードの設定を完了させます。</a:t>
                </a:r>
                <a:endParaRPr kumimoji="1" lang="en-US" altLang="ja-JP" sz="1100" dirty="0">
                  <a:latin typeface="HG丸ｺﾞｼｯｸM-PRO" panose="020F0600000000000000" pitchFamily="50" charset="-128"/>
                  <a:ea typeface="HG丸ｺﾞｼｯｸM-PRO" panose="020F0600000000000000" pitchFamily="50" charset="-128"/>
                </a:endParaRPr>
              </a:p>
              <a:p>
                <a:pPr marL="540000">
                  <a:spcBef>
                    <a:spcPts val="600"/>
                  </a:spcBef>
                </a:pPr>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40" name="テキスト ボックス 39">
                <a:extLst>
                  <a:ext uri="{FF2B5EF4-FFF2-40B4-BE49-F238E27FC236}">
                    <a16:creationId xmlns:a16="http://schemas.microsoft.com/office/drawing/2014/main" id="{CBFF6495-2F78-A48C-AD4E-C64CDBF77FCD}"/>
                  </a:ext>
                </a:extLst>
              </p:cNvPr>
              <p:cNvSpPr txBox="1"/>
              <p:nvPr/>
            </p:nvSpPr>
            <p:spPr>
              <a:xfrm>
                <a:off x="617650" y="1183682"/>
                <a:ext cx="717374" cy="400110"/>
              </a:xfrm>
              <a:prstGeom prst="rect">
                <a:avLst/>
              </a:prstGeom>
              <a:noFill/>
            </p:spPr>
            <p:txBody>
              <a:bodyPr wrap="square" rtlCol="0">
                <a:spAutoFit/>
              </a:bodyPr>
              <a:lstStyle/>
              <a:p>
                <a:r>
                  <a:rPr kumimoji="1" lang="en-US" altLang="ja-JP" sz="2000" b="1" dirty="0">
                    <a:ln w="25400">
                      <a:solidFill>
                        <a:srgbClr val="58A854"/>
                      </a:solidFill>
                    </a:ln>
                    <a:solidFill>
                      <a:srgbClr val="58A854"/>
                    </a:solidFill>
                    <a:latin typeface="+mj-lt"/>
                  </a:rPr>
                  <a:t>2</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grpSp>
        <p:pic>
          <p:nvPicPr>
            <p:cNvPr id="46" name="図 45" descr="グラフィカル ユーザー インターフェイス, テキスト, アプリケーション, メール&#10;&#10;自動的に生成された説明">
              <a:extLst>
                <a:ext uri="{FF2B5EF4-FFF2-40B4-BE49-F238E27FC236}">
                  <a16:creationId xmlns:a16="http://schemas.microsoft.com/office/drawing/2014/main" id="{94F21479-C4BE-71ED-D0BD-41C6292FBC2E}"/>
                </a:ext>
              </a:extLst>
            </p:cNvPr>
            <p:cNvPicPr>
              <a:picLocks noChangeAspect="1"/>
            </p:cNvPicPr>
            <p:nvPr/>
          </p:nvPicPr>
          <p:blipFill>
            <a:blip r:embed="rId4"/>
            <a:stretch>
              <a:fillRect/>
            </a:stretch>
          </p:blipFill>
          <p:spPr>
            <a:xfrm>
              <a:off x="1378284" y="2317890"/>
              <a:ext cx="4101433" cy="2848631"/>
            </a:xfrm>
            <a:prstGeom prst="rect">
              <a:avLst/>
            </a:prstGeom>
            <a:ln>
              <a:solidFill>
                <a:schemeClr val="tx1"/>
              </a:solidFill>
            </a:ln>
            <a:effectLst>
              <a:outerShdw blurRad="63500" sx="102000" sy="102000" algn="ctr" rotWithShape="0">
                <a:prstClr val="black">
                  <a:alpha val="40000"/>
                </a:prstClr>
              </a:outerShdw>
            </a:effectLst>
          </p:spPr>
        </p:pic>
        <p:sp>
          <p:nvSpPr>
            <p:cNvPr id="15" name="四角形: 角を丸くする 14">
              <a:extLst>
                <a:ext uri="{FF2B5EF4-FFF2-40B4-BE49-F238E27FC236}">
                  <a16:creationId xmlns:a16="http://schemas.microsoft.com/office/drawing/2014/main" id="{B018127E-65DF-D686-971F-C99EF014C07F}"/>
                </a:ext>
              </a:extLst>
            </p:cNvPr>
            <p:cNvSpPr/>
            <p:nvPr/>
          </p:nvSpPr>
          <p:spPr>
            <a:xfrm>
              <a:off x="1531838" y="4609397"/>
              <a:ext cx="2924047" cy="391645"/>
            </a:xfrm>
            <a:prstGeom prst="roundRect">
              <a:avLst>
                <a:gd name="adj" fmla="val 7425"/>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1" name="図 50">
              <a:extLst>
                <a:ext uri="{FF2B5EF4-FFF2-40B4-BE49-F238E27FC236}">
                  <a16:creationId xmlns:a16="http://schemas.microsoft.com/office/drawing/2014/main" id="{F9786CB1-46F2-4D5B-5475-F1ECA7F591C1}"/>
                </a:ext>
              </a:extLst>
            </p:cNvPr>
            <p:cNvPicPr>
              <a:picLocks noChangeAspect="1"/>
            </p:cNvPicPr>
            <p:nvPr/>
          </p:nvPicPr>
          <p:blipFill>
            <a:blip r:embed="rId5"/>
            <a:stretch>
              <a:fillRect/>
            </a:stretch>
          </p:blipFill>
          <p:spPr>
            <a:xfrm>
              <a:off x="2169000" y="6480695"/>
              <a:ext cx="2520000" cy="2543496"/>
            </a:xfrm>
            <a:prstGeom prst="rect">
              <a:avLst/>
            </a:prstGeom>
            <a:ln>
              <a:solidFill>
                <a:schemeClr val="tx1"/>
              </a:solidFill>
            </a:ln>
            <a:effectLst>
              <a:outerShdw blurRad="63500" sx="102000" sy="102000" algn="ctr" rotWithShape="0">
                <a:prstClr val="black">
                  <a:alpha val="40000"/>
                </a:prstClr>
              </a:outerShdw>
            </a:effectLst>
          </p:spPr>
        </p:pic>
        <p:pic>
          <p:nvPicPr>
            <p:cNvPr id="59" name="グラフィックス 58" descr="再生 単色塗りつぶし">
              <a:extLst>
                <a:ext uri="{FF2B5EF4-FFF2-40B4-BE49-F238E27FC236}">
                  <a16:creationId xmlns:a16="http://schemas.microsoft.com/office/drawing/2014/main" id="{BFD39986-1057-0A0E-BC2C-8AD197FB14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638921" y="9124233"/>
              <a:ext cx="231775" cy="457200"/>
            </a:xfrm>
            <a:prstGeom prst="rect">
              <a:avLst/>
            </a:prstGeom>
          </p:spPr>
        </p:pic>
      </p:grpSp>
    </p:spTree>
    <p:extLst>
      <p:ext uri="{BB962C8B-B14F-4D97-AF65-F5344CB8AC3E}">
        <p14:creationId xmlns:p14="http://schemas.microsoft.com/office/powerpoint/2010/main" val="1971429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四角形: 角を丸くする 34">
            <a:extLst>
              <a:ext uri="{FF2B5EF4-FFF2-40B4-BE49-F238E27FC236}">
                <a16:creationId xmlns:a16="http://schemas.microsoft.com/office/drawing/2014/main" id="{2E2E3703-8E86-CA34-6B78-76BA8B570751}"/>
              </a:ext>
            </a:extLst>
          </p:cNvPr>
          <p:cNvSpPr/>
          <p:nvPr/>
        </p:nvSpPr>
        <p:spPr>
          <a:xfrm>
            <a:off x="369000" y="948974"/>
            <a:ext cx="6120000" cy="2690885"/>
          </a:xfrm>
          <a:prstGeom prst="roundRect">
            <a:avLst>
              <a:gd name="adj" fmla="val 16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タイトル 2">
            <a:extLst>
              <a:ext uri="{FF2B5EF4-FFF2-40B4-BE49-F238E27FC236}">
                <a16:creationId xmlns:a16="http://schemas.microsoft.com/office/drawing/2014/main" id="{27AFC9ED-C4DA-C3D1-DA05-E1DC3F765FF7}"/>
              </a:ext>
            </a:extLst>
          </p:cNvPr>
          <p:cNvSpPr>
            <a:spLocks noGrp="1"/>
          </p:cNvSpPr>
          <p:nvPr>
            <p:ph type="title"/>
          </p:nvPr>
        </p:nvSpPr>
        <p:spPr/>
        <p:txBody>
          <a:bodyPr/>
          <a:lstStyle/>
          <a:p>
            <a:r>
              <a:rPr kumimoji="1" lang="en-US" altLang="ja-JP" dirty="0"/>
              <a:t>1-2 </a:t>
            </a:r>
            <a:r>
              <a:rPr kumimoji="1" lang="ja-JP" altLang="en-US" dirty="0"/>
              <a:t>ログインを行う ②</a:t>
            </a:r>
          </a:p>
        </p:txBody>
      </p:sp>
      <p:sp>
        <p:nvSpPr>
          <p:cNvPr id="10" name="テキスト ボックス 9">
            <a:extLst>
              <a:ext uri="{FF2B5EF4-FFF2-40B4-BE49-F238E27FC236}">
                <a16:creationId xmlns:a16="http://schemas.microsoft.com/office/drawing/2014/main" id="{492E19B3-DE3B-9A3A-339F-6E4BBFD6E0C7}"/>
              </a:ext>
            </a:extLst>
          </p:cNvPr>
          <p:cNvSpPr txBox="1"/>
          <p:nvPr/>
        </p:nvSpPr>
        <p:spPr>
          <a:xfrm>
            <a:off x="369000" y="1080000"/>
            <a:ext cx="6120000" cy="430887"/>
          </a:xfrm>
          <a:prstGeom prst="rect">
            <a:avLst/>
          </a:prstGeom>
          <a:noFill/>
        </p:spPr>
        <p:txBody>
          <a:bodyPr wrap="square" rtlCol="0">
            <a:spAutoFit/>
          </a:bodyPr>
          <a:lstStyle/>
          <a:p>
            <a:pPr marL="540000"/>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送信</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ボタンをクリック</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タップ</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することで、パスワードの更新が完了し、</a:t>
            </a:r>
            <a:endParaRPr kumimoji="1" lang="en-US" altLang="ja-JP" sz="1100" dirty="0">
              <a:latin typeface="HG丸ｺﾞｼｯｸM-PRO" panose="020F0600000000000000" pitchFamily="50" charset="-128"/>
              <a:ea typeface="HG丸ｺﾞｼｯｸM-PRO" panose="020F0600000000000000" pitchFamily="50" charset="-128"/>
            </a:endParaRPr>
          </a:p>
          <a:p>
            <a:pPr marL="540000"/>
            <a:r>
              <a:rPr kumimoji="1" lang="ja-JP" altLang="en-US" sz="1100" dirty="0">
                <a:latin typeface="HG丸ｺﾞｼｯｸM-PRO" panose="020F0600000000000000" pitchFamily="50" charset="-128"/>
                <a:ea typeface="HG丸ｺﾞｼｯｸM-PRO" panose="020F0600000000000000" pitchFamily="50" charset="-128"/>
              </a:rPr>
              <a:t>登録しているメールアドレス宛に通知が届きます。</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31" name="テキスト ボックス 30">
            <a:extLst>
              <a:ext uri="{FF2B5EF4-FFF2-40B4-BE49-F238E27FC236}">
                <a16:creationId xmlns:a16="http://schemas.microsoft.com/office/drawing/2014/main" id="{D0EB7B08-3B90-3496-2B8F-531E8A19BC89}"/>
              </a:ext>
            </a:extLst>
          </p:cNvPr>
          <p:cNvSpPr txBox="1"/>
          <p:nvPr/>
        </p:nvSpPr>
        <p:spPr>
          <a:xfrm>
            <a:off x="465250" y="1031282"/>
            <a:ext cx="717374" cy="400110"/>
          </a:xfrm>
          <a:prstGeom prst="rect">
            <a:avLst/>
          </a:prstGeom>
          <a:noFill/>
        </p:spPr>
        <p:txBody>
          <a:bodyPr wrap="square" rtlCol="0">
            <a:spAutoFit/>
          </a:bodyPr>
          <a:lstStyle/>
          <a:p>
            <a:r>
              <a:rPr kumimoji="1" lang="en-US" altLang="ja-JP" sz="2000" b="1" dirty="0">
                <a:ln w="25400">
                  <a:solidFill>
                    <a:srgbClr val="58A854"/>
                  </a:solidFill>
                </a:ln>
                <a:solidFill>
                  <a:srgbClr val="58A854"/>
                </a:solidFill>
                <a:latin typeface="+mj-lt"/>
              </a:rPr>
              <a:t>3</a:t>
            </a:r>
            <a:r>
              <a:rPr kumimoji="1" lang="en-US" altLang="ja-JP" sz="2000" dirty="0">
                <a:ln w="25400">
                  <a:solidFill>
                    <a:srgbClr val="58A854"/>
                  </a:solidFill>
                </a:ln>
                <a:solidFill>
                  <a:srgbClr val="58A854"/>
                </a:solidFill>
                <a:latin typeface="+mj-lt"/>
              </a:rPr>
              <a:t> </a:t>
            </a:r>
            <a:endParaRPr kumimoji="1" lang="ja-JP" altLang="en-US" sz="2000" dirty="0">
              <a:ln w="3175">
                <a:noFill/>
              </a:ln>
              <a:solidFill>
                <a:schemeClr val="bg1">
                  <a:lumMod val="50000"/>
                </a:schemeClr>
              </a:solidFill>
              <a:latin typeface="+mj-lt"/>
            </a:endParaRPr>
          </a:p>
        </p:txBody>
      </p:sp>
      <p:pic>
        <p:nvPicPr>
          <p:cNvPr id="37" name="グラフィックス 36" descr="再生 単色塗りつぶし">
            <a:extLst>
              <a:ext uri="{FF2B5EF4-FFF2-40B4-BE49-F238E27FC236}">
                <a16:creationId xmlns:a16="http://schemas.microsoft.com/office/drawing/2014/main" id="{95137555-89A6-F07D-FCE9-03E976896C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638922" y="3491388"/>
            <a:ext cx="231775" cy="457200"/>
          </a:xfrm>
          <a:prstGeom prst="rect">
            <a:avLst/>
          </a:prstGeom>
        </p:spPr>
      </p:pic>
      <p:grpSp>
        <p:nvGrpSpPr>
          <p:cNvPr id="42" name="グループ化 41">
            <a:extLst>
              <a:ext uri="{FF2B5EF4-FFF2-40B4-BE49-F238E27FC236}">
                <a16:creationId xmlns:a16="http://schemas.microsoft.com/office/drawing/2014/main" id="{B7320E09-760E-99AF-E131-A4B779F8620B}"/>
              </a:ext>
            </a:extLst>
          </p:cNvPr>
          <p:cNvGrpSpPr/>
          <p:nvPr/>
        </p:nvGrpSpPr>
        <p:grpSpPr>
          <a:xfrm>
            <a:off x="369000" y="4023126"/>
            <a:ext cx="6120000" cy="3521103"/>
            <a:chOff x="521400" y="1101371"/>
            <a:chExt cx="6120000" cy="10325123"/>
          </a:xfrm>
        </p:grpSpPr>
        <p:sp>
          <p:nvSpPr>
            <p:cNvPr id="38" name="四角形: 角を丸くする 37">
              <a:extLst>
                <a:ext uri="{FF2B5EF4-FFF2-40B4-BE49-F238E27FC236}">
                  <a16:creationId xmlns:a16="http://schemas.microsoft.com/office/drawing/2014/main" id="{2BB0EDC9-80DE-6FE0-A40F-3E68CB96C8C9}"/>
                </a:ext>
              </a:extLst>
            </p:cNvPr>
            <p:cNvSpPr/>
            <p:nvPr/>
          </p:nvSpPr>
          <p:spPr>
            <a:xfrm>
              <a:off x="521400" y="1101371"/>
              <a:ext cx="6120000" cy="10325123"/>
            </a:xfrm>
            <a:prstGeom prst="roundRect">
              <a:avLst>
                <a:gd name="adj" fmla="val 1311"/>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テキスト ボックス 38">
              <a:extLst>
                <a:ext uri="{FF2B5EF4-FFF2-40B4-BE49-F238E27FC236}">
                  <a16:creationId xmlns:a16="http://schemas.microsoft.com/office/drawing/2014/main" id="{B630BFB6-9902-7B87-E985-74F9D008753A}"/>
                </a:ext>
              </a:extLst>
            </p:cNvPr>
            <p:cNvSpPr txBox="1"/>
            <p:nvPr/>
          </p:nvSpPr>
          <p:spPr>
            <a:xfrm>
              <a:off x="521400" y="1232400"/>
              <a:ext cx="6120000" cy="2978284"/>
            </a:xfrm>
            <a:prstGeom prst="rect">
              <a:avLst/>
            </a:prstGeom>
            <a:noFill/>
          </p:spPr>
          <p:txBody>
            <a:bodyPr wrap="square" rtlCol="0">
              <a:spAutoFit/>
            </a:bodyPr>
            <a:lstStyle/>
            <a:p>
              <a:pPr marL="540000"/>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ログイン</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をクリック</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タップ</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し、</a:t>
              </a:r>
              <a:r>
                <a:rPr kumimoji="1" lang="en-US" altLang="ja-JP" sz="1100" b="1" dirty="0">
                  <a:solidFill>
                    <a:srgbClr val="58A854"/>
                  </a:solidFill>
                  <a:latin typeface="HG丸ｺﾞｼｯｸM-PRO" panose="020F0600000000000000" pitchFamily="50" charset="-128"/>
                  <a:ea typeface="HG丸ｺﾞｼｯｸM-PRO" panose="020F0600000000000000" pitchFamily="50" charset="-128"/>
                </a:rPr>
                <a:t>1</a:t>
              </a:r>
              <a:r>
                <a:rPr kumimoji="1" lang="ja-JP" altLang="en-US" sz="1100" dirty="0">
                  <a:latin typeface="HG丸ｺﾞｼｯｸM-PRO" panose="020F0600000000000000" pitchFamily="50" charset="-128"/>
                  <a:ea typeface="HG丸ｺﾞｼｯｸM-PRO" panose="020F0600000000000000" pitchFamily="50" charset="-128"/>
                </a:rPr>
                <a:t>のメールに記載のある企業</a:t>
              </a:r>
              <a:r>
                <a:rPr kumimoji="1" lang="en-US" altLang="ja-JP" sz="1100" dirty="0">
                  <a:latin typeface="HG丸ｺﾞｼｯｸM-PRO" panose="020F0600000000000000" pitchFamily="50" charset="-128"/>
                  <a:ea typeface="HG丸ｺﾞｼｯｸM-PRO" panose="020F0600000000000000" pitchFamily="50" charset="-128"/>
                </a:rPr>
                <a:t>ID</a:t>
              </a:r>
              <a:r>
                <a:rPr kumimoji="1" lang="ja-JP" altLang="en-US" sz="1100" dirty="0">
                  <a:latin typeface="HG丸ｺﾞｼｯｸM-PRO" panose="020F0600000000000000" pitchFamily="50" charset="-128"/>
                  <a:ea typeface="HG丸ｺﾞｼｯｸM-PRO" panose="020F0600000000000000" pitchFamily="50" charset="-128"/>
                </a:rPr>
                <a:t>と社員番号を入力します。</a:t>
              </a:r>
              <a:endParaRPr kumimoji="1" lang="en-US" altLang="ja-JP" sz="1100" dirty="0">
                <a:latin typeface="HG丸ｺﾞｼｯｸM-PRO" panose="020F0600000000000000" pitchFamily="50" charset="-128"/>
                <a:ea typeface="HG丸ｺﾞｼｯｸM-PRO" panose="020F0600000000000000" pitchFamily="50" charset="-128"/>
              </a:endParaRPr>
            </a:p>
            <a:p>
              <a:pPr marL="540000">
                <a:spcBef>
                  <a:spcPts val="600"/>
                </a:spcBef>
              </a:pPr>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a:p>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40" name="テキスト ボックス 39">
              <a:extLst>
                <a:ext uri="{FF2B5EF4-FFF2-40B4-BE49-F238E27FC236}">
                  <a16:creationId xmlns:a16="http://schemas.microsoft.com/office/drawing/2014/main" id="{CBFF6495-2F78-A48C-AD4E-C64CDBF77FCD}"/>
                </a:ext>
              </a:extLst>
            </p:cNvPr>
            <p:cNvSpPr txBox="1"/>
            <p:nvPr/>
          </p:nvSpPr>
          <p:spPr>
            <a:xfrm>
              <a:off x="617650" y="1183682"/>
              <a:ext cx="717374" cy="785311"/>
            </a:xfrm>
            <a:prstGeom prst="rect">
              <a:avLst/>
            </a:prstGeom>
            <a:noFill/>
          </p:spPr>
          <p:txBody>
            <a:bodyPr wrap="square" rtlCol="0">
              <a:spAutoFit/>
            </a:bodyPr>
            <a:lstStyle/>
            <a:p>
              <a:r>
                <a:rPr kumimoji="1" lang="en-US" altLang="ja-JP" sz="2000" dirty="0">
                  <a:ln w="25400">
                    <a:solidFill>
                      <a:srgbClr val="58A854"/>
                    </a:solidFill>
                  </a:ln>
                  <a:solidFill>
                    <a:srgbClr val="58A854"/>
                  </a:solidFill>
                  <a:latin typeface="+mj-lt"/>
                </a:rPr>
                <a:t>4 </a:t>
              </a:r>
              <a:endParaRPr kumimoji="1" lang="ja-JP" altLang="en-US" sz="2000" dirty="0">
                <a:ln w="3175">
                  <a:noFill/>
                </a:ln>
                <a:solidFill>
                  <a:schemeClr val="bg1">
                    <a:lumMod val="50000"/>
                  </a:schemeClr>
                </a:solidFill>
                <a:latin typeface="+mj-lt"/>
              </a:endParaRPr>
            </a:p>
          </p:txBody>
        </p:sp>
      </p:grpSp>
      <p:sp>
        <p:nvSpPr>
          <p:cNvPr id="47" name="スライド番号プレースホルダー 1">
            <a:extLst>
              <a:ext uri="{FF2B5EF4-FFF2-40B4-BE49-F238E27FC236}">
                <a16:creationId xmlns:a16="http://schemas.microsoft.com/office/drawing/2014/main" id="{BB511FDC-D1F4-DCFE-ED04-2EB49B299F50}"/>
              </a:ext>
            </a:extLst>
          </p:cNvPr>
          <p:cNvSpPr>
            <a:spLocks noGrp="1"/>
          </p:cNvSpPr>
          <p:nvPr>
            <p:ph type="sldNum" idx="12"/>
          </p:nvPr>
        </p:nvSpPr>
        <p:spPr>
          <a:xfrm>
            <a:off x="6354849" y="9673201"/>
            <a:ext cx="338890" cy="176972"/>
          </a:xfrm>
        </p:spPr>
        <p:txBody>
          <a:bodyPr/>
          <a:lstStyle/>
          <a:p>
            <a:pPr algn="r"/>
            <a:fld id="{00000000-1234-1234-1234-123412341234}" type="slidenum">
              <a:rPr lang="en-US" altLang="ja-JP" smtClean="0"/>
              <a:pPr algn="r"/>
              <a:t>9</a:t>
            </a:fld>
            <a:endParaRPr lang="ja-JP" altLang="en-US" dirty="0"/>
          </a:p>
        </p:txBody>
      </p:sp>
      <p:grpSp>
        <p:nvGrpSpPr>
          <p:cNvPr id="19" name="グループ化 18">
            <a:extLst>
              <a:ext uri="{FF2B5EF4-FFF2-40B4-BE49-F238E27FC236}">
                <a16:creationId xmlns:a16="http://schemas.microsoft.com/office/drawing/2014/main" id="{D20FD278-5B0F-967A-D7C5-5DCFB2886EA3}"/>
              </a:ext>
            </a:extLst>
          </p:cNvPr>
          <p:cNvGrpSpPr/>
          <p:nvPr/>
        </p:nvGrpSpPr>
        <p:grpSpPr>
          <a:xfrm>
            <a:off x="671669" y="4702391"/>
            <a:ext cx="5514662" cy="2520000"/>
            <a:chOff x="513508" y="4803991"/>
            <a:chExt cx="5514662" cy="2520000"/>
          </a:xfrm>
        </p:grpSpPr>
        <p:pic>
          <p:nvPicPr>
            <p:cNvPr id="14" name="図 13">
              <a:extLst>
                <a:ext uri="{FF2B5EF4-FFF2-40B4-BE49-F238E27FC236}">
                  <a16:creationId xmlns:a16="http://schemas.microsoft.com/office/drawing/2014/main" id="{B788DCEA-E14D-ABA6-5FA6-EFF605D02372}"/>
                </a:ext>
              </a:extLst>
            </p:cNvPr>
            <p:cNvPicPr>
              <a:picLocks noChangeAspect="1"/>
            </p:cNvPicPr>
            <p:nvPr/>
          </p:nvPicPr>
          <p:blipFill rotWithShape="1">
            <a:blip r:embed="rId4"/>
            <a:srcRect r="54033" b="5799"/>
            <a:stretch/>
          </p:blipFill>
          <p:spPr>
            <a:xfrm>
              <a:off x="3482591" y="4803991"/>
              <a:ext cx="2545579" cy="2520000"/>
            </a:xfrm>
            <a:prstGeom prst="rect">
              <a:avLst/>
            </a:prstGeom>
            <a:ln>
              <a:noFill/>
            </a:ln>
            <a:effectLst>
              <a:outerShdw blurRad="63500" sx="102000" sy="102000" algn="ctr" rotWithShape="0">
                <a:prstClr val="black">
                  <a:alpha val="40000"/>
                </a:prstClr>
              </a:outerShdw>
            </a:effectLst>
          </p:spPr>
        </p:pic>
        <p:pic>
          <p:nvPicPr>
            <p:cNvPr id="55" name="図 54">
              <a:extLst>
                <a:ext uri="{FF2B5EF4-FFF2-40B4-BE49-F238E27FC236}">
                  <a16:creationId xmlns:a16="http://schemas.microsoft.com/office/drawing/2014/main" id="{9846EBAB-B6D1-09E9-3296-A55BF64F352E}"/>
                </a:ext>
              </a:extLst>
            </p:cNvPr>
            <p:cNvPicPr>
              <a:picLocks noChangeAspect="1"/>
            </p:cNvPicPr>
            <p:nvPr/>
          </p:nvPicPr>
          <p:blipFill rotWithShape="1">
            <a:blip r:embed="rId5"/>
            <a:srcRect b="1408"/>
            <a:stretch/>
          </p:blipFill>
          <p:spPr>
            <a:xfrm>
              <a:off x="513508" y="4803991"/>
              <a:ext cx="2523534" cy="2520000"/>
            </a:xfrm>
            <a:prstGeom prst="rect">
              <a:avLst/>
            </a:prstGeom>
            <a:ln>
              <a:noFill/>
            </a:ln>
            <a:effectLst>
              <a:outerShdw blurRad="63500" sx="102000" sy="102000" algn="ctr" rotWithShape="0">
                <a:prstClr val="black">
                  <a:alpha val="40000"/>
                </a:prstClr>
              </a:outerShdw>
            </a:effectLst>
          </p:spPr>
        </p:pic>
      </p:grpSp>
      <p:pic>
        <p:nvPicPr>
          <p:cNvPr id="9" name="図 8" descr="テキスト&#10;&#10;自動的に生成された説明">
            <a:extLst>
              <a:ext uri="{FF2B5EF4-FFF2-40B4-BE49-F238E27FC236}">
                <a16:creationId xmlns:a16="http://schemas.microsoft.com/office/drawing/2014/main" id="{6D36D4B7-A92A-118B-97DC-EB7BE1EFC10A}"/>
              </a:ext>
            </a:extLst>
          </p:cNvPr>
          <p:cNvPicPr>
            <a:picLocks noChangeAspect="1"/>
          </p:cNvPicPr>
          <p:nvPr/>
        </p:nvPicPr>
        <p:blipFill>
          <a:blip r:embed="rId6"/>
          <a:stretch>
            <a:fillRect/>
          </a:stretch>
        </p:blipFill>
        <p:spPr>
          <a:xfrm>
            <a:off x="1428384" y="1683030"/>
            <a:ext cx="4001232" cy="1745690"/>
          </a:xfrm>
          <a:prstGeom prst="rect">
            <a:avLst/>
          </a:prstGeom>
          <a:ln>
            <a:noFill/>
          </a:ln>
          <a:effectLst>
            <a:outerShdw blurRad="63500" sx="102000" sy="102000" algn="ctr" rotWithShape="0">
              <a:prstClr val="black">
                <a:alpha val="40000"/>
              </a:prstClr>
            </a:outerShdw>
          </a:effectLst>
        </p:spPr>
      </p:pic>
      <p:cxnSp>
        <p:nvCxnSpPr>
          <p:cNvPr id="22" name="直線矢印コネクタ 21">
            <a:extLst>
              <a:ext uri="{FF2B5EF4-FFF2-40B4-BE49-F238E27FC236}">
                <a16:creationId xmlns:a16="http://schemas.microsoft.com/office/drawing/2014/main" id="{AD77E845-4F20-52C7-24E6-41F857A278D7}"/>
              </a:ext>
            </a:extLst>
          </p:cNvPr>
          <p:cNvCxnSpPr/>
          <p:nvPr/>
        </p:nvCxnSpPr>
        <p:spPr>
          <a:xfrm>
            <a:off x="3195203" y="5798574"/>
            <a:ext cx="342900" cy="0"/>
          </a:xfrm>
          <a:prstGeom prst="straightConnector1">
            <a:avLst/>
          </a:prstGeom>
          <a:ln w="38100">
            <a:solidFill>
              <a:srgbClr val="58A85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6428361"/>
      </p:ext>
    </p:extLst>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462C1"/>
      </a:hlink>
      <a:folHlink>
        <a:srgbClr val="800080"/>
      </a:folHlink>
    </a:clrScheme>
    <a:fontScheme name="HG丸ｺﾞｼｯｸM-PRO">
      <a:majorFont>
        <a:latin typeface="HG丸ｺﾞｼｯｸM-PRO"/>
        <a:ea typeface="HG丸ｺﾞｼｯｸM-PRO"/>
        <a:cs typeface=""/>
      </a:majorFont>
      <a:minorFont>
        <a:latin typeface="HG丸ｺﾞｼｯｸM-PRO"/>
        <a:ea typeface="HG丸ｺﾞｼｯｸM-PR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34158</TotalTime>
  <Words>4865</Words>
  <PresentationFormat>ユーザー設定</PresentationFormat>
  <Paragraphs>677</Paragraphs>
  <Slides>62</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62</vt:i4>
      </vt:variant>
    </vt:vector>
  </HeadingPairs>
  <TitlesOfParts>
    <vt:vector size="69" baseType="lpstr">
      <vt:lpstr>Helvetica Neue</vt:lpstr>
      <vt:lpstr>HG丸ｺﾞｼｯｸM-PRO</vt:lpstr>
      <vt:lpstr>Meiryo UI</vt:lpstr>
      <vt:lpstr>Noto Sans JP</vt:lpstr>
      <vt:lpstr>Arial</vt:lpstr>
      <vt:lpstr>Calibri</vt:lpstr>
      <vt:lpstr>1_Office Theme</vt:lpstr>
      <vt:lpstr>PowerPoint プレゼンテーション</vt:lpstr>
      <vt:lpstr>本マニュアルをご利用いただくご担当者の方へ</vt:lpstr>
      <vt:lpstr>各種申請概要とユースケース別早見表</vt:lpstr>
      <vt:lpstr>目次 ①</vt:lpstr>
      <vt:lpstr>目次 ②</vt:lpstr>
      <vt:lpstr>PowerPoint プレゼンテーション</vt:lpstr>
      <vt:lpstr>1-1 ジンジャーの推奨環境</vt:lpstr>
      <vt:lpstr>1-2 ログインを行う ①</vt:lpstr>
      <vt:lpstr>1-2 ログインを行う ②</vt:lpstr>
      <vt:lpstr>1-3 パスワードを変更する ①</vt:lpstr>
      <vt:lpstr>1-3 パスワードを変更する ②</vt:lpstr>
      <vt:lpstr>PowerPoint プレゼンテーション</vt:lpstr>
      <vt:lpstr>2-1従業員TOP画面について</vt:lpstr>
      <vt:lpstr>2-2 打刻を行う</vt:lpstr>
      <vt:lpstr>2-3 打刻修正申請を提出する ①</vt:lpstr>
      <vt:lpstr>2-3 打刻修正申請を提出する ②</vt:lpstr>
      <vt:lpstr>2-4 欠勤申請を提出する </vt:lpstr>
      <vt:lpstr>2-5 遅刻取消申請を提出する </vt:lpstr>
      <vt:lpstr>2-6 早退取消申請を提出する </vt:lpstr>
      <vt:lpstr>2-7 実績確定申請を提出する </vt:lpstr>
      <vt:lpstr>2-8 残業申請を提出する ①</vt:lpstr>
      <vt:lpstr>2-8 残業申請を提出する ②</vt:lpstr>
      <vt:lpstr>2-8 残業申請を提出する ③</vt:lpstr>
      <vt:lpstr>2-9 休日出勤申請を提出する ①</vt:lpstr>
      <vt:lpstr>2-9 休日出勤申請を提出する ②</vt:lpstr>
      <vt:lpstr>2-9 休日出勤申請を提出する ③</vt:lpstr>
      <vt:lpstr>2-10 休日休暇申請を提出する ①</vt:lpstr>
      <vt:lpstr>2-10 休日休暇申請を提出する ②</vt:lpstr>
      <vt:lpstr>2-10 休日休暇申請を提出する ③</vt:lpstr>
      <vt:lpstr>2-11 スケジュール申請を提出する ① </vt:lpstr>
      <vt:lpstr>2-11 スケジュール申請を提出する  ② </vt:lpstr>
      <vt:lpstr>2-12 申請履歴を確認する/申請を取り消す</vt:lpstr>
      <vt:lpstr>2-13 勤務情報を確認する</vt:lpstr>
      <vt:lpstr>2-14 休暇残数を確認する</vt:lpstr>
      <vt:lpstr>PowerPoint プレゼンテーション</vt:lpstr>
      <vt:lpstr>3-1 スマホアプリのダウンロードを行う</vt:lpstr>
      <vt:lpstr>3-2 ログイン行う </vt:lpstr>
      <vt:lpstr>3-3 従業員TOP画面について</vt:lpstr>
      <vt:lpstr>3-4 打刻を行う</vt:lpstr>
      <vt:lpstr>3-5 打刻修正申請を提出する </vt:lpstr>
      <vt:lpstr>3-6 欠勤申請を提出する </vt:lpstr>
      <vt:lpstr>3-7 遅刻取消申請を提出する </vt:lpstr>
      <vt:lpstr>3-8 早退取消申請を提出する </vt:lpstr>
      <vt:lpstr>3-9 実績確定申請を提出する </vt:lpstr>
      <vt:lpstr>3-10 残業申請を提出する </vt:lpstr>
      <vt:lpstr>3-11 休日出勤申請を提出する</vt:lpstr>
      <vt:lpstr>3-12 休日休暇申請を提出する </vt:lpstr>
      <vt:lpstr>3-13 スケジュール申請を提出する </vt:lpstr>
      <vt:lpstr>3-14 申請履歴を確認する</vt:lpstr>
      <vt:lpstr>3-15 申請を取り消す</vt:lpstr>
      <vt:lpstr>3-16 勤務情報を確認する</vt:lpstr>
      <vt:lpstr>3-17 休暇残数を確認する</vt:lpstr>
      <vt:lpstr>PowerPoint プレゼンテーション</vt:lpstr>
      <vt:lpstr>4-1 タブレットアプリのダウンロードを行う</vt:lpstr>
      <vt:lpstr>4-2 ログインを行う </vt:lpstr>
      <vt:lpstr>4-3 従業員TOP画面について</vt:lpstr>
      <vt:lpstr>4-4 打刻を行う ①</vt:lpstr>
      <vt:lpstr>4-4 打刻を行う ②</vt:lpstr>
      <vt:lpstr>PowerPoint プレゼンテーション</vt:lpstr>
      <vt:lpstr>おわりに</vt:lpstr>
      <vt:lpstr>画像素材の使い方</vt:lpstr>
      <vt:lpstr>画像素材</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2023-04-20T11:56:37Z</cp:lastPrinted>
  <dcterms:created xsi:type="dcterms:W3CDTF">2022-11-01T01:39:29Z</dcterms:created>
  <dcterms:modified xsi:type="dcterms:W3CDTF">2023-12-08T06:10:58Z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2022-11-01T00:00:00Z</vt:filetime>
  </property>
  <property fmtid="{D5CDD505-2E9C-101B-9397-08002B2CF9AE}" pid="3" name="Creator">
    <vt:lpwstr>Microsoft® PowerPoint® 2016</vt:lpwstr>
  </property>
  <property fmtid="{D5CDD505-2E9C-101B-9397-08002B2CF9AE}" pid="4" name="LastSaved">
    <vt:filetime>2022-11-01T00:00:00Z</vt:filetime>
  </property>
</Properties>
</file>